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78" r:id="rId2"/>
    <p:sldId id="256" r:id="rId3"/>
    <p:sldId id="333" r:id="rId4"/>
    <p:sldId id="379" r:id="rId5"/>
    <p:sldId id="400" r:id="rId6"/>
    <p:sldId id="351" r:id="rId7"/>
    <p:sldId id="324" r:id="rId8"/>
    <p:sldId id="352" r:id="rId9"/>
    <p:sldId id="353" r:id="rId10"/>
    <p:sldId id="354" r:id="rId11"/>
    <p:sldId id="386" r:id="rId12"/>
    <p:sldId id="385" r:id="rId13"/>
    <p:sldId id="321" r:id="rId14"/>
    <p:sldId id="381" r:id="rId15"/>
    <p:sldId id="387" r:id="rId16"/>
    <p:sldId id="388" r:id="rId17"/>
    <p:sldId id="380" r:id="rId18"/>
    <p:sldId id="389" r:id="rId19"/>
    <p:sldId id="402" r:id="rId20"/>
    <p:sldId id="334" r:id="rId21"/>
    <p:sldId id="335" r:id="rId22"/>
    <p:sldId id="336" r:id="rId23"/>
    <p:sldId id="347" r:id="rId24"/>
    <p:sldId id="348" r:id="rId25"/>
    <p:sldId id="350" r:id="rId26"/>
    <p:sldId id="404" r:id="rId27"/>
    <p:sldId id="405" r:id="rId28"/>
    <p:sldId id="384" r:id="rId29"/>
    <p:sldId id="349" r:id="rId30"/>
    <p:sldId id="390" r:id="rId31"/>
    <p:sldId id="408" r:id="rId32"/>
    <p:sldId id="327" r:id="rId33"/>
    <p:sldId id="391" r:id="rId34"/>
    <p:sldId id="409" r:id="rId35"/>
    <p:sldId id="394" r:id="rId36"/>
    <p:sldId id="395" r:id="rId37"/>
    <p:sldId id="396" r:id="rId38"/>
    <p:sldId id="397" r:id="rId39"/>
    <p:sldId id="410" r:id="rId40"/>
    <p:sldId id="331" r:id="rId41"/>
    <p:sldId id="398" r:id="rId42"/>
    <p:sldId id="332" r:id="rId43"/>
    <p:sldId id="316" r:id="rId44"/>
    <p:sldId id="401" r:id="rId45"/>
    <p:sldId id="407" r:id="rId46"/>
    <p:sldId id="399" r:id="rId47"/>
    <p:sldId id="320" r:id="rId48"/>
    <p:sldId id="411" r:id="rId49"/>
    <p:sldId id="382" r:id="rId50"/>
    <p:sldId id="412"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a Clark" initials="P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13335-B54D-4B96-A963-B677519CDE68}" v="3719" dt="2019-06-28T13:02:3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0"/>
    <p:restoredTop sz="85337"/>
  </p:normalViewPr>
  <p:slideViewPr>
    <p:cSldViewPr>
      <p:cViewPr>
        <p:scale>
          <a:sx n="80" d="100"/>
          <a:sy n="80" d="100"/>
        </p:scale>
        <p:origin x="-312"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Clark" userId="2b4b4656-5a6c-4d09-b627-02050b664c3f" providerId="ADAL" clId="{1CD13335-B54D-4B96-A963-B677519CDE68}"/>
    <pc:docChg chg="custSel addSld delSld modSld sldOrd">
      <pc:chgData name="Philippa Clark" userId="2b4b4656-5a6c-4d09-b627-02050b664c3f" providerId="ADAL" clId="{1CD13335-B54D-4B96-A963-B677519CDE68}" dt="2019-06-28T13:02:33.658" v="3716"/>
      <pc:docMkLst>
        <pc:docMk/>
      </pc:docMkLst>
      <pc:sldChg chg="delSp modSp">
        <pc:chgData name="Philippa Clark" userId="2b4b4656-5a6c-4d09-b627-02050b664c3f" providerId="ADAL" clId="{1CD13335-B54D-4B96-A963-B677519CDE68}" dt="2019-06-28T12:28:57.264" v="2604"/>
        <pc:sldMkLst>
          <pc:docMk/>
          <pc:sldMk cId="618088875" sldId="316"/>
        </pc:sldMkLst>
        <pc:spChg chg="del mod">
          <ac:chgData name="Philippa Clark" userId="2b4b4656-5a6c-4d09-b627-02050b664c3f" providerId="ADAL" clId="{1CD13335-B54D-4B96-A963-B677519CDE68}" dt="2019-06-28T12:28:57.264" v="2604"/>
          <ac:spMkLst>
            <pc:docMk/>
            <pc:sldMk cId="618088875" sldId="316"/>
            <ac:spMk id="6" creationId="{74E65C63-9CC5-42B6-8AB5-F3C7B5B07465}"/>
          </ac:spMkLst>
        </pc:spChg>
      </pc:sldChg>
      <pc:sldChg chg="modSp modNotesTx">
        <pc:chgData name="Philippa Clark" userId="2b4b4656-5a6c-4d09-b627-02050b664c3f" providerId="ADAL" clId="{1CD13335-B54D-4B96-A963-B677519CDE68}" dt="2019-06-28T12:38:05.655" v="3393" actId="20577"/>
        <pc:sldMkLst>
          <pc:docMk/>
          <pc:sldMk cId="3076993656" sldId="327"/>
        </pc:sldMkLst>
        <pc:spChg chg="mod">
          <ac:chgData name="Philippa Clark" userId="2b4b4656-5a6c-4d09-b627-02050b664c3f" providerId="ADAL" clId="{1CD13335-B54D-4B96-A963-B677519CDE68}" dt="2019-06-28T12:38:05.655" v="3393" actId="20577"/>
          <ac:spMkLst>
            <pc:docMk/>
            <pc:sldMk cId="3076993656" sldId="327"/>
            <ac:spMk id="2" creationId="{A269A501-DE6E-4083-B1E9-548D89DA49FB}"/>
          </ac:spMkLst>
        </pc:spChg>
      </pc:sldChg>
      <pc:sldChg chg="ord">
        <pc:chgData name="Philippa Clark" userId="2b4b4656-5a6c-4d09-b627-02050b664c3f" providerId="ADAL" clId="{1CD13335-B54D-4B96-A963-B677519CDE68}" dt="2019-06-28T12:39:53.058" v="3525"/>
        <pc:sldMkLst>
          <pc:docMk/>
          <pc:sldMk cId="2582123462" sldId="332"/>
        </pc:sldMkLst>
      </pc:sldChg>
      <pc:sldChg chg="modNotesTx">
        <pc:chgData name="Philippa Clark" userId="2b4b4656-5a6c-4d09-b627-02050b664c3f" providerId="ADAL" clId="{1CD13335-B54D-4B96-A963-B677519CDE68}" dt="2019-06-28T11:28:09.194" v="1" actId="20577"/>
        <pc:sldMkLst>
          <pc:docMk/>
          <pc:sldMk cId="3290141516" sldId="333"/>
        </pc:sldMkLst>
      </pc:sldChg>
      <pc:sldChg chg="addSp modSp">
        <pc:chgData name="Philippa Clark" userId="2b4b4656-5a6c-4d09-b627-02050b664c3f" providerId="ADAL" clId="{1CD13335-B54D-4B96-A963-B677519CDE68}" dt="2019-06-28T12:33:43.637" v="2663"/>
        <pc:sldMkLst>
          <pc:docMk/>
          <pc:sldMk cId="1949343914" sldId="334"/>
        </pc:sldMkLst>
        <pc:spChg chg="mod">
          <ac:chgData name="Philippa Clark" userId="2b4b4656-5a6c-4d09-b627-02050b664c3f" providerId="ADAL" clId="{1CD13335-B54D-4B96-A963-B677519CDE68}" dt="2019-06-28T12:32:57.226" v="2658"/>
          <ac:spMkLst>
            <pc:docMk/>
            <pc:sldMk cId="1949343914" sldId="334"/>
            <ac:spMk id="2" creationId="{29416B36-8FE6-4E42-9EE5-7BEB9ADB6460}"/>
          </ac:spMkLst>
        </pc:spChg>
        <pc:spChg chg="add mod">
          <ac:chgData name="Philippa Clark" userId="2b4b4656-5a6c-4d09-b627-02050b664c3f" providerId="ADAL" clId="{1CD13335-B54D-4B96-A963-B677519CDE68}" dt="2019-06-28T12:33:43.637" v="2663"/>
          <ac:spMkLst>
            <pc:docMk/>
            <pc:sldMk cId="1949343914" sldId="334"/>
            <ac:spMk id="3" creationId="{6C9E00C6-316A-43E6-BA3C-4401A2AEF378}"/>
          </ac:spMkLst>
        </pc:spChg>
        <pc:picChg chg="mod">
          <ac:chgData name="Philippa Clark" userId="2b4b4656-5a6c-4d09-b627-02050b664c3f" providerId="ADAL" clId="{1CD13335-B54D-4B96-A963-B677519CDE68}" dt="2019-06-28T12:33:35.493" v="2662" actId="1076"/>
          <ac:picMkLst>
            <pc:docMk/>
            <pc:sldMk cId="1949343914" sldId="334"/>
            <ac:picMk id="4" creationId="{1FAB16D6-D294-4E49-85FE-645864D5D207}"/>
          </ac:picMkLst>
        </pc:picChg>
      </pc:sldChg>
      <pc:sldChg chg="modSp modNotesTx">
        <pc:chgData name="Philippa Clark" userId="2b4b4656-5a6c-4d09-b627-02050b664c3f" providerId="ADAL" clId="{1CD13335-B54D-4B96-A963-B677519CDE68}" dt="2019-06-28T12:36:09.903" v="3295" actId="20577"/>
        <pc:sldMkLst>
          <pc:docMk/>
          <pc:sldMk cId="991823231" sldId="335"/>
        </pc:sldMkLst>
        <pc:spChg chg="mod">
          <ac:chgData name="Philippa Clark" userId="2b4b4656-5a6c-4d09-b627-02050b664c3f" providerId="ADAL" clId="{1CD13335-B54D-4B96-A963-B677519CDE68}" dt="2019-06-28T12:34:25.303" v="2695" actId="313"/>
          <ac:spMkLst>
            <pc:docMk/>
            <pc:sldMk cId="991823231" sldId="335"/>
            <ac:spMk id="2" creationId="{B498B736-F192-40BE-9780-E8C7D9396721}"/>
          </ac:spMkLst>
        </pc:spChg>
      </pc:sldChg>
      <pc:sldChg chg="modSp modNotesTx">
        <pc:chgData name="Philippa Clark" userId="2b4b4656-5a6c-4d09-b627-02050b664c3f" providerId="ADAL" clId="{1CD13335-B54D-4B96-A963-B677519CDE68}" dt="2019-06-28T12:54:03.420" v="3593" actId="5793"/>
        <pc:sldMkLst>
          <pc:docMk/>
          <pc:sldMk cId="2769916627" sldId="336"/>
        </pc:sldMkLst>
        <pc:spChg chg="mod">
          <ac:chgData name="Philippa Clark" userId="2b4b4656-5a6c-4d09-b627-02050b664c3f" providerId="ADAL" clId="{1CD13335-B54D-4B96-A963-B677519CDE68}" dt="2019-06-28T12:32:11.516" v="2657" actId="20577"/>
          <ac:spMkLst>
            <pc:docMk/>
            <pc:sldMk cId="2769916627" sldId="336"/>
            <ac:spMk id="2" creationId="{5BC4855B-AA04-4935-BD67-70D4822A5486}"/>
          </ac:spMkLst>
        </pc:spChg>
      </pc:sldChg>
      <pc:sldChg chg="modNotes modNotesTx">
        <pc:chgData name="Philippa Clark" userId="2b4b4656-5a6c-4d09-b627-02050b664c3f" providerId="ADAL" clId="{1CD13335-B54D-4B96-A963-B677519CDE68}" dt="2019-06-28T12:09:21.678" v="1886" actId="27636"/>
        <pc:sldMkLst>
          <pc:docMk/>
          <pc:sldMk cId="1029436187" sldId="347"/>
        </pc:sldMkLst>
      </pc:sldChg>
      <pc:sldChg chg="modSp">
        <pc:chgData name="Philippa Clark" userId="2b4b4656-5a6c-4d09-b627-02050b664c3f" providerId="ADAL" clId="{1CD13335-B54D-4B96-A963-B677519CDE68}" dt="2019-06-28T12:11:17.548" v="1903" actId="20577"/>
        <pc:sldMkLst>
          <pc:docMk/>
          <pc:sldMk cId="3677436981" sldId="348"/>
        </pc:sldMkLst>
        <pc:spChg chg="mod">
          <ac:chgData name="Philippa Clark" userId="2b4b4656-5a6c-4d09-b627-02050b664c3f" providerId="ADAL" clId="{1CD13335-B54D-4B96-A963-B677519CDE68}" dt="2019-06-28T12:11:17.548" v="1903" actId="20577"/>
          <ac:spMkLst>
            <pc:docMk/>
            <pc:sldMk cId="3677436981" sldId="348"/>
            <ac:spMk id="2" creationId="{301214EE-C03A-4B0B-9359-B59F50B070C2}"/>
          </ac:spMkLst>
        </pc:spChg>
      </pc:sldChg>
      <pc:sldChg chg="modNotesTx">
        <pc:chgData name="Philippa Clark" userId="2b4b4656-5a6c-4d09-b627-02050b664c3f" providerId="ADAL" clId="{1CD13335-B54D-4B96-A963-B677519CDE68}" dt="2019-06-28T12:16:47.687" v="2078" actId="313"/>
        <pc:sldMkLst>
          <pc:docMk/>
          <pc:sldMk cId="4220546097" sldId="349"/>
        </pc:sldMkLst>
      </pc:sldChg>
      <pc:sldChg chg="modNotes modNotesTx">
        <pc:chgData name="Philippa Clark" userId="2b4b4656-5a6c-4d09-b627-02050b664c3f" providerId="ADAL" clId="{1CD13335-B54D-4B96-A963-B677519CDE68}" dt="2019-06-28T12:31:03.394" v="2629" actId="27636"/>
        <pc:sldMkLst>
          <pc:docMk/>
          <pc:sldMk cId="4124724131" sldId="350"/>
        </pc:sldMkLst>
      </pc:sldChg>
      <pc:sldChg chg="modNotesTx">
        <pc:chgData name="Philippa Clark" userId="2b4b4656-5a6c-4d09-b627-02050b664c3f" providerId="ADAL" clId="{1CD13335-B54D-4B96-A963-B677519CDE68}" dt="2019-06-28T11:31:38.108" v="493" actId="20577"/>
        <pc:sldMkLst>
          <pc:docMk/>
          <pc:sldMk cId="2062356562" sldId="351"/>
        </pc:sldMkLst>
      </pc:sldChg>
      <pc:sldChg chg="modNotesTx">
        <pc:chgData name="Philippa Clark" userId="2b4b4656-5a6c-4d09-b627-02050b664c3f" providerId="ADAL" clId="{1CD13335-B54D-4B96-A963-B677519CDE68}" dt="2019-06-28T11:33:54.111" v="737" actId="20577"/>
        <pc:sldMkLst>
          <pc:docMk/>
          <pc:sldMk cId="733126879" sldId="352"/>
        </pc:sldMkLst>
      </pc:sldChg>
      <pc:sldChg chg="modNotesTx">
        <pc:chgData name="Philippa Clark" userId="2b4b4656-5a6c-4d09-b627-02050b664c3f" providerId="ADAL" clId="{1CD13335-B54D-4B96-A963-B677519CDE68}" dt="2019-06-28T11:34:50.393" v="794" actId="20577"/>
        <pc:sldMkLst>
          <pc:docMk/>
          <pc:sldMk cId="3377259387" sldId="353"/>
        </pc:sldMkLst>
      </pc:sldChg>
      <pc:sldChg chg="modNotesTx">
        <pc:chgData name="Philippa Clark" userId="2b4b4656-5a6c-4d09-b627-02050b664c3f" providerId="ADAL" clId="{1CD13335-B54D-4B96-A963-B677519CDE68}" dt="2019-06-28T11:36:34.112" v="861" actId="20577"/>
        <pc:sldMkLst>
          <pc:docMk/>
          <pc:sldMk cId="1946447287" sldId="354"/>
        </pc:sldMkLst>
      </pc:sldChg>
      <pc:sldChg chg="modNotesTx">
        <pc:chgData name="Philippa Clark" userId="2b4b4656-5a6c-4d09-b627-02050b664c3f" providerId="ADAL" clId="{1CD13335-B54D-4B96-A963-B677519CDE68}" dt="2019-06-28T11:29:29.772" v="309" actId="20577"/>
        <pc:sldMkLst>
          <pc:docMk/>
          <pc:sldMk cId="2589625640" sldId="379"/>
        </pc:sldMkLst>
      </pc:sldChg>
      <pc:sldChg chg="ord modNotesTx">
        <pc:chgData name="Philippa Clark" userId="2b4b4656-5a6c-4d09-b627-02050b664c3f" providerId="ADAL" clId="{1CD13335-B54D-4B96-A963-B677519CDE68}" dt="2019-06-28T13:02:33.658" v="3716"/>
        <pc:sldMkLst>
          <pc:docMk/>
          <pc:sldMk cId="1257008616" sldId="380"/>
        </pc:sldMkLst>
      </pc:sldChg>
      <pc:sldChg chg="modNotesTx">
        <pc:chgData name="Philippa Clark" userId="2b4b4656-5a6c-4d09-b627-02050b664c3f" providerId="ADAL" clId="{1CD13335-B54D-4B96-A963-B677519CDE68}" dt="2019-06-28T11:43:40.695" v="1615" actId="20577"/>
        <pc:sldMkLst>
          <pc:docMk/>
          <pc:sldMk cId="1017900810" sldId="381"/>
        </pc:sldMkLst>
      </pc:sldChg>
      <pc:sldChg chg="delSp modSp">
        <pc:chgData name="Philippa Clark" userId="2b4b4656-5a6c-4d09-b627-02050b664c3f" providerId="ADAL" clId="{1CD13335-B54D-4B96-A963-B677519CDE68}" dt="2019-06-28T12:27:21.552" v="2415" actId="478"/>
        <pc:sldMkLst>
          <pc:docMk/>
          <pc:sldMk cId="275886023" sldId="382"/>
        </pc:sldMkLst>
        <pc:spChg chg="del mod">
          <ac:chgData name="Philippa Clark" userId="2b4b4656-5a6c-4d09-b627-02050b664c3f" providerId="ADAL" clId="{1CD13335-B54D-4B96-A963-B677519CDE68}" dt="2019-06-28T12:27:21.552" v="2415" actId="478"/>
          <ac:spMkLst>
            <pc:docMk/>
            <pc:sldMk cId="275886023" sldId="382"/>
            <ac:spMk id="3" creationId="{38DF4765-6CCE-4A2C-8B41-C98E5F92E1D4}"/>
          </ac:spMkLst>
        </pc:spChg>
      </pc:sldChg>
      <pc:sldChg chg="modNotesTx">
        <pc:chgData name="Philippa Clark" userId="2b4b4656-5a6c-4d09-b627-02050b664c3f" providerId="ADAL" clId="{1CD13335-B54D-4B96-A963-B677519CDE68}" dt="2019-06-28T12:16:21.868" v="2074" actId="20577"/>
        <pc:sldMkLst>
          <pc:docMk/>
          <pc:sldMk cId="3596496432" sldId="384"/>
        </pc:sldMkLst>
      </pc:sldChg>
      <pc:sldChg chg="modNotesTx">
        <pc:chgData name="Philippa Clark" userId="2b4b4656-5a6c-4d09-b627-02050b664c3f" providerId="ADAL" clId="{1CD13335-B54D-4B96-A963-B677519CDE68}" dt="2019-06-28T11:39:19.461" v="1221" actId="313"/>
        <pc:sldMkLst>
          <pc:docMk/>
          <pc:sldMk cId="2465401212" sldId="386"/>
        </pc:sldMkLst>
      </pc:sldChg>
      <pc:sldChg chg="modNotesTx">
        <pc:chgData name="Philippa Clark" userId="2b4b4656-5a6c-4d09-b627-02050b664c3f" providerId="ADAL" clId="{1CD13335-B54D-4B96-A963-B677519CDE68}" dt="2019-06-28T11:44:38.863" v="1668" actId="20577"/>
        <pc:sldMkLst>
          <pc:docMk/>
          <pc:sldMk cId="16235529" sldId="387"/>
        </pc:sldMkLst>
      </pc:sldChg>
      <pc:sldChg chg="modNotesTx">
        <pc:chgData name="Philippa Clark" userId="2b4b4656-5a6c-4d09-b627-02050b664c3f" providerId="ADAL" clId="{1CD13335-B54D-4B96-A963-B677519CDE68}" dt="2019-06-28T11:45:12.899" v="1697" actId="20577"/>
        <pc:sldMkLst>
          <pc:docMk/>
          <pc:sldMk cId="892994239" sldId="388"/>
        </pc:sldMkLst>
      </pc:sldChg>
      <pc:sldChg chg="modNotesTx">
        <pc:chgData name="Philippa Clark" userId="2b4b4656-5a6c-4d09-b627-02050b664c3f" providerId="ADAL" clId="{1CD13335-B54D-4B96-A963-B677519CDE68}" dt="2019-06-28T12:17:28.374" v="2082" actId="20577"/>
        <pc:sldMkLst>
          <pc:docMk/>
          <pc:sldMk cId="711515831" sldId="390"/>
        </pc:sldMkLst>
      </pc:sldChg>
      <pc:sldChg chg="delSp modSp">
        <pc:chgData name="Philippa Clark" userId="2b4b4656-5a6c-4d09-b627-02050b664c3f" providerId="ADAL" clId="{1CD13335-B54D-4B96-A963-B677519CDE68}" dt="2019-06-28T12:30:06.671" v="2625" actId="478"/>
        <pc:sldMkLst>
          <pc:docMk/>
          <pc:sldMk cId="252921557" sldId="394"/>
        </pc:sldMkLst>
        <pc:spChg chg="del mod">
          <ac:chgData name="Philippa Clark" userId="2b4b4656-5a6c-4d09-b627-02050b664c3f" providerId="ADAL" clId="{1CD13335-B54D-4B96-A963-B677519CDE68}" dt="2019-06-28T12:30:06.671" v="2625" actId="478"/>
          <ac:spMkLst>
            <pc:docMk/>
            <pc:sldMk cId="252921557" sldId="394"/>
            <ac:spMk id="6" creationId="{965E2DF9-C63C-4D59-A6D1-EFA121EA7F12}"/>
          </ac:spMkLst>
        </pc:spChg>
      </pc:sldChg>
      <pc:sldChg chg="delSp modSp modNotesTx">
        <pc:chgData name="Philippa Clark" userId="2b4b4656-5a6c-4d09-b627-02050b664c3f" providerId="ADAL" clId="{1CD13335-B54D-4B96-A963-B677519CDE68}" dt="2019-06-28T12:29:57.246" v="2621"/>
        <pc:sldMkLst>
          <pc:docMk/>
          <pc:sldMk cId="1714971427" sldId="395"/>
        </pc:sldMkLst>
        <pc:spChg chg="del mod">
          <ac:chgData name="Philippa Clark" userId="2b4b4656-5a6c-4d09-b627-02050b664c3f" providerId="ADAL" clId="{1CD13335-B54D-4B96-A963-B677519CDE68}" dt="2019-06-28T12:29:57.246" v="2621"/>
          <ac:spMkLst>
            <pc:docMk/>
            <pc:sldMk cId="1714971427" sldId="395"/>
            <ac:spMk id="6" creationId="{BA23CC10-0352-4DF3-ABCD-85707B97BB7C}"/>
          </ac:spMkLst>
        </pc:spChg>
      </pc:sldChg>
      <pc:sldChg chg="delSp modSp">
        <pc:chgData name="Philippa Clark" userId="2b4b4656-5a6c-4d09-b627-02050b664c3f" providerId="ADAL" clId="{1CD13335-B54D-4B96-A963-B677519CDE68}" dt="2019-06-28T12:29:46.391" v="2618"/>
        <pc:sldMkLst>
          <pc:docMk/>
          <pc:sldMk cId="3930260094" sldId="396"/>
        </pc:sldMkLst>
        <pc:spChg chg="del mod">
          <ac:chgData name="Philippa Clark" userId="2b4b4656-5a6c-4d09-b627-02050b664c3f" providerId="ADAL" clId="{1CD13335-B54D-4B96-A963-B677519CDE68}" dt="2019-06-28T12:29:46.391" v="2618"/>
          <ac:spMkLst>
            <pc:docMk/>
            <pc:sldMk cId="3930260094" sldId="396"/>
            <ac:spMk id="6" creationId="{378DD218-F510-42FC-99F7-7F04D112DF3F}"/>
          </ac:spMkLst>
        </pc:spChg>
      </pc:sldChg>
      <pc:sldChg chg="delSp modSp">
        <pc:chgData name="Philippa Clark" userId="2b4b4656-5a6c-4d09-b627-02050b664c3f" providerId="ADAL" clId="{1CD13335-B54D-4B96-A963-B677519CDE68}" dt="2019-06-28T12:29:34.220" v="2613"/>
        <pc:sldMkLst>
          <pc:docMk/>
          <pc:sldMk cId="1355763021" sldId="397"/>
        </pc:sldMkLst>
        <pc:spChg chg="del mod">
          <ac:chgData name="Philippa Clark" userId="2b4b4656-5a6c-4d09-b627-02050b664c3f" providerId="ADAL" clId="{1CD13335-B54D-4B96-A963-B677519CDE68}" dt="2019-06-28T12:29:34.220" v="2613"/>
          <ac:spMkLst>
            <pc:docMk/>
            <pc:sldMk cId="1355763021" sldId="397"/>
            <ac:spMk id="6" creationId="{14804517-1C53-4749-BE85-54E882BD3B5B}"/>
          </ac:spMkLst>
        </pc:spChg>
      </pc:sldChg>
      <pc:sldChg chg="modSp">
        <pc:chgData name="Philippa Clark" userId="2b4b4656-5a6c-4d09-b627-02050b664c3f" providerId="ADAL" clId="{1CD13335-B54D-4B96-A963-B677519CDE68}" dt="2019-06-28T11:30:26.876" v="349" actId="20577"/>
        <pc:sldMkLst>
          <pc:docMk/>
          <pc:sldMk cId="129768500" sldId="400"/>
        </pc:sldMkLst>
        <pc:spChg chg="mod">
          <ac:chgData name="Philippa Clark" userId="2b4b4656-5a6c-4d09-b627-02050b664c3f" providerId="ADAL" clId="{1CD13335-B54D-4B96-A963-B677519CDE68}" dt="2019-06-28T11:30:26.876" v="349" actId="20577"/>
          <ac:spMkLst>
            <pc:docMk/>
            <pc:sldMk cId="129768500" sldId="400"/>
            <ac:spMk id="3" creationId="{505E0CDC-70EE-4C06-9033-F44C928C21B5}"/>
          </ac:spMkLst>
        </pc:spChg>
      </pc:sldChg>
      <pc:sldChg chg="delSp modSp ord modNotesTx">
        <pc:chgData name="Philippa Clark" userId="2b4b4656-5a6c-4d09-b627-02050b664c3f" providerId="ADAL" clId="{1CD13335-B54D-4B96-A963-B677519CDE68}" dt="2019-06-28T12:41:31.497" v="3554" actId="20577"/>
        <pc:sldMkLst>
          <pc:docMk/>
          <pc:sldMk cId="2304774567" sldId="401"/>
        </pc:sldMkLst>
        <pc:spChg chg="del mod">
          <ac:chgData name="Philippa Clark" userId="2b4b4656-5a6c-4d09-b627-02050b664c3f" providerId="ADAL" clId="{1CD13335-B54D-4B96-A963-B677519CDE68}" dt="2019-06-28T12:29:20.845" v="2610"/>
          <ac:spMkLst>
            <pc:docMk/>
            <pc:sldMk cId="2304774567" sldId="401"/>
            <ac:spMk id="6" creationId="{CC68A71E-9D8E-479F-8003-8592249FF10D}"/>
          </ac:spMkLst>
        </pc:spChg>
      </pc:sldChg>
      <pc:sldChg chg="modNotesTx">
        <pc:chgData name="Philippa Clark" userId="2b4b4656-5a6c-4d09-b627-02050b664c3f" providerId="ADAL" clId="{1CD13335-B54D-4B96-A963-B677519CDE68}" dt="2019-06-28T12:36:50.585" v="3363" actId="20577"/>
        <pc:sldMkLst>
          <pc:docMk/>
          <pc:sldMk cId="2574778792" sldId="402"/>
        </pc:sldMkLst>
      </pc:sldChg>
      <pc:sldChg chg="delSp modSp">
        <pc:chgData name="Philippa Clark" userId="2b4b4656-5a6c-4d09-b627-02050b664c3f" providerId="ADAL" clId="{1CD13335-B54D-4B96-A963-B677519CDE68}" dt="2019-06-28T12:30:19.211" v="2627" actId="478"/>
        <pc:sldMkLst>
          <pc:docMk/>
          <pc:sldMk cId="1005176889" sldId="404"/>
        </pc:sldMkLst>
        <pc:spChg chg="del mod">
          <ac:chgData name="Philippa Clark" userId="2b4b4656-5a6c-4d09-b627-02050b664c3f" providerId="ADAL" clId="{1CD13335-B54D-4B96-A963-B677519CDE68}" dt="2019-06-28T12:30:19.211" v="2627" actId="478"/>
          <ac:spMkLst>
            <pc:docMk/>
            <pc:sldMk cId="1005176889" sldId="404"/>
            <ac:spMk id="6" creationId="{93192C40-07B6-4A46-A2ED-283E2D373655}"/>
          </ac:spMkLst>
        </pc:spChg>
      </pc:sldChg>
      <pc:sldChg chg="modNotesTx">
        <pc:chgData name="Philippa Clark" userId="2b4b4656-5a6c-4d09-b627-02050b664c3f" providerId="ADAL" clId="{1CD13335-B54D-4B96-A963-B677519CDE68}" dt="2019-06-28T12:15:51.886" v="2070" actId="20577"/>
        <pc:sldMkLst>
          <pc:docMk/>
          <pc:sldMk cId="343934991" sldId="405"/>
        </pc:sldMkLst>
      </pc:sldChg>
      <pc:sldChg chg="addSp delSp modSp modNotesTx">
        <pc:chgData name="Philippa Clark" userId="2b4b4656-5a6c-4d09-b627-02050b664c3f" providerId="ADAL" clId="{1CD13335-B54D-4B96-A963-B677519CDE68}" dt="2019-06-28T13:01:51.073" v="3715" actId="20577"/>
        <pc:sldMkLst>
          <pc:docMk/>
          <pc:sldMk cId="945092163" sldId="407"/>
        </pc:sldMkLst>
        <pc:spChg chg="add mod">
          <ac:chgData name="Philippa Clark" userId="2b4b4656-5a6c-4d09-b627-02050b664c3f" providerId="ADAL" clId="{1CD13335-B54D-4B96-A963-B677519CDE68}" dt="2019-06-28T12:54:41.541" v="3594" actId="478"/>
          <ac:spMkLst>
            <pc:docMk/>
            <pc:sldMk cId="945092163" sldId="407"/>
            <ac:spMk id="3" creationId="{7EDFC8DB-EDDD-4423-86C4-BB8C66972350}"/>
          </ac:spMkLst>
        </pc:spChg>
        <pc:spChg chg="del">
          <ac:chgData name="Philippa Clark" userId="2b4b4656-5a6c-4d09-b627-02050b664c3f" providerId="ADAL" clId="{1CD13335-B54D-4B96-A963-B677519CDE68}" dt="2019-06-28T12:54:41.541" v="3594" actId="478"/>
          <ac:spMkLst>
            <pc:docMk/>
            <pc:sldMk cId="945092163" sldId="407"/>
            <ac:spMk id="5" creationId="{09E8DC4C-8FEA-4AB9-B6CB-DA4611B2DECB}"/>
          </ac:spMkLst>
        </pc:spChg>
      </pc:sldChg>
      <pc:sldChg chg="modNotesTx">
        <pc:chgData name="Philippa Clark" userId="2b4b4656-5a6c-4d09-b627-02050b664c3f" providerId="ADAL" clId="{1CD13335-B54D-4B96-A963-B677519CDE68}" dt="2019-06-28T12:39:09.370" v="3524" actId="20577"/>
        <pc:sldMkLst>
          <pc:docMk/>
          <pc:sldMk cId="3290675709" sldId="409"/>
        </pc:sldMkLst>
      </pc:sldChg>
      <pc:sldChg chg="addSp delSp modSp add modNotesTx">
        <pc:chgData name="Philippa Clark" userId="2b4b4656-5a6c-4d09-b627-02050b664c3f" providerId="ADAL" clId="{1CD13335-B54D-4B96-A963-B677519CDE68}" dt="2019-06-28T12:28:30.644" v="2569" actId="20577"/>
        <pc:sldMkLst>
          <pc:docMk/>
          <pc:sldMk cId="3032615005" sldId="412"/>
        </pc:sldMkLst>
        <pc:spChg chg="mod">
          <ac:chgData name="Philippa Clark" userId="2b4b4656-5a6c-4d09-b627-02050b664c3f" providerId="ADAL" clId="{1CD13335-B54D-4B96-A963-B677519CDE68}" dt="2019-06-28T12:25:39.051" v="2371" actId="20577"/>
          <ac:spMkLst>
            <pc:docMk/>
            <pc:sldMk cId="3032615005" sldId="412"/>
            <ac:spMk id="2" creationId="{4BF27C19-868E-4196-A4E0-29324D8F7029}"/>
          </ac:spMkLst>
        </pc:spChg>
        <pc:spChg chg="del">
          <ac:chgData name="Philippa Clark" userId="2b4b4656-5a6c-4d09-b627-02050b664c3f" providerId="ADAL" clId="{1CD13335-B54D-4B96-A963-B677519CDE68}" dt="2019-06-28T12:26:01.331" v="2372" actId="931"/>
          <ac:spMkLst>
            <pc:docMk/>
            <pc:sldMk cId="3032615005" sldId="412"/>
            <ac:spMk id="3" creationId="{4E683B6C-6205-4A6F-B596-D52BB8D85351}"/>
          </ac:spMkLst>
        </pc:spChg>
        <pc:spChg chg="add del mod">
          <ac:chgData name="Philippa Clark" userId="2b4b4656-5a6c-4d09-b627-02050b664c3f" providerId="ADAL" clId="{1CD13335-B54D-4B96-A963-B677519CDE68}" dt="2019-06-28T12:27:12.018" v="2413" actId="478"/>
          <ac:spMkLst>
            <pc:docMk/>
            <pc:sldMk cId="3032615005" sldId="412"/>
            <ac:spMk id="6" creationId="{FDE03653-4536-43CE-9F8F-7C4B173D2BB0}"/>
          </ac:spMkLst>
        </pc:spChg>
        <pc:picChg chg="add mod">
          <ac:chgData name="Philippa Clark" userId="2b4b4656-5a6c-4d09-b627-02050b664c3f" providerId="ADAL" clId="{1CD13335-B54D-4B96-A963-B677519CDE68}" dt="2019-06-28T12:27:08.028" v="2412" actId="1076"/>
          <ac:picMkLst>
            <pc:docMk/>
            <pc:sldMk cId="3032615005" sldId="412"/>
            <ac:picMk id="5" creationId="{0FBB650E-6E00-4DE0-ACA1-1FF9A11A0DB4}"/>
          </ac:picMkLst>
        </pc:picChg>
      </pc:sldChg>
      <pc:sldChg chg="add del">
        <pc:chgData name="Philippa Clark" userId="2b4b4656-5a6c-4d09-b627-02050b664c3f" providerId="ADAL" clId="{1CD13335-B54D-4B96-A963-B677519CDE68}" dt="2019-06-28T12:41:06.366" v="3528" actId="2696"/>
        <pc:sldMkLst>
          <pc:docMk/>
          <pc:sldMk cId="2679526920" sldId="4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E0217-A072-473A-8F69-C7D19111FB67}" type="doc">
      <dgm:prSet loTypeId="urn:microsoft.com/office/officeart/2005/8/layout/balance1" loCatId="relationship" qsTypeId="urn:microsoft.com/office/officeart/2005/8/quickstyle/simple5" qsCatId="simple" csTypeId="urn:microsoft.com/office/officeart/2005/8/colors/accent2_2" csCatId="accent2" phldr="1"/>
      <dgm:spPr/>
      <dgm:t>
        <a:bodyPr/>
        <a:lstStyle/>
        <a:p>
          <a:endParaRPr lang="en-GB"/>
        </a:p>
      </dgm:t>
    </dgm:pt>
    <dgm:pt modelId="{9AA574F9-E89B-48F7-9CFF-3EE23E73AEFF}">
      <dgm:prSet phldrT="[Text]"/>
      <dgm:spPr>
        <a:xfrm>
          <a:off x="2123376" y="0"/>
          <a:ext cx="1629346" cy="905192"/>
        </a:xfrm>
      </dgm:spPr>
      <dgm:t>
        <a:bodyPr/>
        <a:lstStyle/>
        <a:p>
          <a:pPr>
            <a:buNone/>
          </a:pPr>
          <a:r>
            <a:rPr lang="en-GB" dirty="0">
              <a:latin typeface="Franklin Gothic Book"/>
              <a:ea typeface="+mn-ea"/>
              <a:cs typeface="+mn-cs"/>
            </a:rPr>
            <a:t>Resilient factors </a:t>
          </a:r>
        </a:p>
      </dgm:t>
    </dgm:pt>
    <dgm:pt modelId="{4D8E9732-BA9D-489C-A918-AFF9F00AC2AE}" type="parTrans" cxnId="{7CC38C61-E6DA-432B-9DDD-CD5C4D3617BD}">
      <dgm:prSet/>
      <dgm:spPr/>
      <dgm:t>
        <a:bodyPr/>
        <a:lstStyle/>
        <a:p>
          <a:endParaRPr lang="en-GB"/>
        </a:p>
      </dgm:t>
    </dgm:pt>
    <dgm:pt modelId="{8C3258D4-A304-4D55-B4F8-BBE833A15BB5}" type="sibTrans" cxnId="{7CC38C61-E6DA-432B-9DDD-CD5C4D3617BD}">
      <dgm:prSet/>
      <dgm:spPr/>
      <dgm:t>
        <a:bodyPr/>
        <a:lstStyle/>
        <a:p>
          <a:endParaRPr lang="en-GB"/>
        </a:p>
      </dgm:t>
    </dgm:pt>
    <dgm:pt modelId="{708AFE34-F551-4D0A-9BCB-6E9D934995B9}">
      <dgm:prSet phldrT="[Text]"/>
      <dgm:spPr>
        <a:xfrm rot="240000">
          <a:off x="2193073" y="2680838"/>
          <a:ext cx="1625731" cy="757424"/>
        </a:xfrm>
        <a:solidFill>
          <a:srgbClr val="00B0F0"/>
        </a:solidFill>
      </dgm:spPr>
      <dgm:t>
        <a:bodyPr/>
        <a:lstStyle/>
        <a:p>
          <a:pPr>
            <a:buNone/>
          </a:pPr>
          <a:r>
            <a:rPr lang="en-GB" dirty="0">
              <a:latin typeface="Franklin Gothic Book"/>
              <a:ea typeface="+mn-ea"/>
              <a:cs typeface="+mn-cs"/>
            </a:rPr>
            <a:t>Good attachment </a:t>
          </a:r>
        </a:p>
      </dgm:t>
    </dgm:pt>
    <dgm:pt modelId="{431A297D-5252-42BD-BBAD-90A6D525C5E0}" type="parTrans" cxnId="{DBE1C0DB-699F-44A6-B12F-39E912F2719C}">
      <dgm:prSet/>
      <dgm:spPr/>
      <dgm:t>
        <a:bodyPr/>
        <a:lstStyle/>
        <a:p>
          <a:endParaRPr lang="en-GB"/>
        </a:p>
      </dgm:t>
    </dgm:pt>
    <dgm:pt modelId="{7C3FDEFA-B8B6-4635-B8ED-67C3CB512C13}" type="sibTrans" cxnId="{DBE1C0DB-699F-44A6-B12F-39E912F2719C}">
      <dgm:prSet/>
      <dgm:spPr/>
      <dgm:t>
        <a:bodyPr/>
        <a:lstStyle/>
        <a:p>
          <a:endParaRPr lang="en-GB"/>
        </a:p>
      </dgm:t>
    </dgm:pt>
    <dgm:pt modelId="{32246142-82F1-4638-B2B1-139A949503CD}">
      <dgm:prSet phldrT="[Text]"/>
      <dgm:spPr>
        <a:xfrm rot="240000">
          <a:off x="2251910" y="1866165"/>
          <a:ext cx="1625731" cy="757424"/>
        </a:xfrm>
        <a:solidFill>
          <a:srgbClr val="00B0F0"/>
        </a:solidFill>
      </dgm:spPr>
      <dgm:t>
        <a:bodyPr/>
        <a:lstStyle/>
        <a:p>
          <a:pPr>
            <a:buNone/>
          </a:pPr>
          <a:r>
            <a:rPr lang="en-GB" dirty="0">
              <a:latin typeface="Franklin Gothic Book"/>
              <a:ea typeface="+mn-ea"/>
              <a:cs typeface="+mn-cs"/>
            </a:rPr>
            <a:t>A predictable routine</a:t>
          </a:r>
        </a:p>
      </dgm:t>
    </dgm:pt>
    <dgm:pt modelId="{A8141E2F-B0BA-4C93-881D-81207B8911FE}" type="parTrans" cxnId="{13B1D519-91C9-43F4-A76A-F47E120710D5}">
      <dgm:prSet/>
      <dgm:spPr/>
      <dgm:t>
        <a:bodyPr/>
        <a:lstStyle/>
        <a:p>
          <a:endParaRPr lang="en-GB"/>
        </a:p>
      </dgm:t>
    </dgm:pt>
    <dgm:pt modelId="{B5A268BB-0F9A-401B-A39B-D85BF8B56E32}" type="sibTrans" cxnId="{13B1D519-91C9-43F4-A76A-F47E120710D5}">
      <dgm:prSet/>
      <dgm:spPr/>
      <dgm:t>
        <a:bodyPr/>
        <a:lstStyle/>
        <a:p>
          <a:endParaRPr lang="en-GB"/>
        </a:p>
      </dgm:t>
    </dgm:pt>
    <dgm:pt modelId="{73EB3013-D86C-437F-B1BD-360241CCF9F2}">
      <dgm:prSet phldrT="[Text]"/>
      <dgm:spPr>
        <a:xfrm>
          <a:off x="4476877" y="0"/>
          <a:ext cx="1629346" cy="905192"/>
        </a:xfrm>
      </dgm:spPr>
      <dgm:t>
        <a:bodyPr/>
        <a:lstStyle/>
        <a:p>
          <a:pPr>
            <a:buNone/>
          </a:pPr>
          <a:r>
            <a:rPr lang="en-GB">
              <a:latin typeface="Franklin Gothic Book"/>
              <a:ea typeface="+mn-ea"/>
              <a:cs typeface="+mn-cs"/>
            </a:rPr>
            <a:t>Risk factors</a:t>
          </a:r>
        </a:p>
      </dgm:t>
    </dgm:pt>
    <dgm:pt modelId="{78A15145-4EC8-45A2-B9DC-AF29B71B3E47}" type="parTrans" cxnId="{47B3F9C9-AD73-424A-90A2-DFC07CDCC84D}">
      <dgm:prSet/>
      <dgm:spPr/>
      <dgm:t>
        <a:bodyPr/>
        <a:lstStyle/>
        <a:p>
          <a:endParaRPr lang="en-GB"/>
        </a:p>
      </dgm:t>
    </dgm:pt>
    <dgm:pt modelId="{C8EA8F6C-CEFB-4AA8-A820-6E91EF42878F}" type="sibTrans" cxnId="{47B3F9C9-AD73-424A-90A2-DFC07CDCC84D}">
      <dgm:prSet/>
      <dgm:spPr/>
      <dgm:t>
        <a:bodyPr/>
        <a:lstStyle/>
        <a:p>
          <a:endParaRPr lang="en-GB"/>
        </a:p>
      </dgm:t>
    </dgm:pt>
    <dgm:pt modelId="{5593299A-8BF4-42BE-BDEC-B9BA853658D0}">
      <dgm:prSet phldrT="[Text]"/>
      <dgm:spPr>
        <a:xfrm rot="240000">
          <a:off x="4523944" y="2843773"/>
          <a:ext cx="1625731" cy="757424"/>
        </a:xfrm>
        <a:solidFill>
          <a:srgbClr val="00B0F0"/>
        </a:solidFill>
      </dgm:spPr>
      <dgm:t>
        <a:bodyPr/>
        <a:lstStyle/>
        <a:p>
          <a:pPr>
            <a:buNone/>
          </a:pPr>
          <a:r>
            <a:rPr lang="en-GB" dirty="0">
              <a:latin typeface="Franklin Gothic Book"/>
              <a:ea typeface="+mn-ea"/>
              <a:cs typeface="+mn-cs"/>
            </a:rPr>
            <a:t>Tendency to anxiety</a:t>
          </a:r>
        </a:p>
      </dgm:t>
    </dgm:pt>
    <dgm:pt modelId="{509DD3F3-9B5B-4E01-9B30-C428F93E14B9}" type="parTrans" cxnId="{526CE898-9B97-4BAE-A31E-CB2A572B260A}">
      <dgm:prSet/>
      <dgm:spPr/>
      <dgm:t>
        <a:bodyPr/>
        <a:lstStyle/>
        <a:p>
          <a:endParaRPr lang="en-GB"/>
        </a:p>
      </dgm:t>
    </dgm:pt>
    <dgm:pt modelId="{DCE29CCD-01B6-49A8-979E-2A58BEF795C4}" type="sibTrans" cxnId="{526CE898-9B97-4BAE-A31E-CB2A572B260A}">
      <dgm:prSet/>
      <dgm:spPr/>
      <dgm:t>
        <a:bodyPr/>
        <a:lstStyle/>
        <a:p>
          <a:endParaRPr lang="en-GB"/>
        </a:p>
      </dgm:t>
    </dgm:pt>
    <dgm:pt modelId="{D222DEAF-DAEC-42B6-B099-5FFEB825932F}">
      <dgm:prSet phldrT="[Text]"/>
      <dgm:spPr>
        <a:xfrm rot="240000">
          <a:off x="4582781" y="2029099"/>
          <a:ext cx="1625731" cy="757424"/>
        </a:xfrm>
        <a:solidFill>
          <a:srgbClr val="00B0F0"/>
        </a:solidFill>
      </dgm:spPr>
      <dgm:t>
        <a:bodyPr/>
        <a:lstStyle/>
        <a:p>
          <a:pPr>
            <a:buNone/>
          </a:pPr>
          <a:r>
            <a:rPr lang="en-GB" dirty="0">
              <a:latin typeface="Franklin Gothic Book"/>
              <a:ea typeface="+mn-ea"/>
              <a:cs typeface="+mn-cs"/>
            </a:rPr>
            <a:t>Friendship Issues</a:t>
          </a:r>
        </a:p>
      </dgm:t>
    </dgm:pt>
    <dgm:pt modelId="{477A2176-4AEF-4F4D-8ADC-50D5399E3C59}" type="parTrans" cxnId="{B4A5EFDF-23CB-4B99-82D9-E5A4B4E37110}">
      <dgm:prSet/>
      <dgm:spPr/>
      <dgm:t>
        <a:bodyPr/>
        <a:lstStyle/>
        <a:p>
          <a:endParaRPr lang="en-GB"/>
        </a:p>
      </dgm:t>
    </dgm:pt>
    <dgm:pt modelId="{71392470-8459-4A70-93DA-E581CE01C8CA}" type="sibTrans" cxnId="{B4A5EFDF-23CB-4B99-82D9-E5A4B4E37110}">
      <dgm:prSet/>
      <dgm:spPr/>
      <dgm:t>
        <a:bodyPr/>
        <a:lstStyle/>
        <a:p>
          <a:endParaRPr lang="en-GB"/>
        </a:p>
      </dgm:t>
    </dgm:pt>
    <dgm:pt modelId="{1717AA14-E460-451F-8E7E-7CC966CAC1A3}">
      <dgm:prSet phldrT="[Text]"/>
      <dgm:spPr>
        <a:xfrm rot="240000">
          <a:off x="4641619" y="1232530"/>
          <a:ext cx="1625731" cy="757424"/>
        </a:xfrm>
        <a:solidFill>
          <a:srgbClr val="00B0F0"/>
        </a:solidFill>
      </dgm:spPr>
      <dgm:t>
        <a:bodyPr/>
        <a:lstStyle/>
        <a:p>
          <a:pPr>
            <a:buNone/>
          </a:pPr>
          <a:r>
            <a:rPr lang="en-GB" dirty="0">
              <a:latin typeface="Franklin Gothic Book"/>
              <a:ea typeface="+mn-ea"/>
              <a:cs typeface="+mn-cs"/>
            </a:rPr>
            <a:t>Mum is hospitalised</a:t>
          </a:r>
        </a:p>
      </dgm:t>
    </dgm:pt>
    <dgm:pt modelId="{BF8A6242-27FD-4227-80F4-F78C3A5A8A53}" type="sibTrans" cxnId="{3C75CA25-5A8A-4AAD-8B9C-5A0044E759B8}">
      <dgm:prSet/>
      <dgm:spPr/>
      <dgm:t>
        <a:bodyPr/>
        <a:lstStyle/>
        <a:p>
          <a:endParaRPr lang="en-GB"/>
        </a:p>
      </dgm:t>
    </dgm:pt>
    <dgm:pt modelId="{BDE7B15F-9EA0-4A4B-BE49-A7FBC14ADE5E}" type="parTrans" cxnId="{3C75CA25-5A8A-4AAD-8B9C-5A0044E759B8}">
      <dgm:prSet/>
      <dgm:spPr/>
      <dgm:t>
        <a:bodyPr/>
        <a:lstStyle/>
        <a:p>
          <a:endParaRPr lang="en-GB"/>
        </a:p>
      </dgm:t>
    </dgm:pt>
    <dgm:pt modelId="{8DFDAB2B-D467-4577-A572-833D00AD4EAC}" type="pres">
      <dgm:prSet presAssocID="{727E0217-A072-473A-8F69-C7D19111FB67}" presName="outerComposite" presStyleCnt="0">
        <dgm:presLayoutVars>
          <dgm:chMax val="2"/>
          <dgm:animLvl val="lvl"/>
          <dgm:resizeHandles val="exact"/>
        </dgm:presLayoutVars>
      </dgm:prSet>
      <dgm:spPr/>
      <dgm:t>
        <a:bodyPr/>
        <a:lstStyle/>
        <a:p>
          <a:endParaRPr lang="en-GB"/>
        </a:p>
      </dgm:t>
    </dgm:pt>
    <dgm:pt modelId="{7DC26E9E-5C9B-4585-9E91-15A28BDBD89B}" type="pres">
      <dgm:prSet presAssocID="{727E0217-A072-473A-8F69-C7D19111FB67}" presName="dummyMaxCanvas" presStyleCnt="0"/>
      <dgm:spPr/>
    </dgm:pt>
    <dgm:pt modelId="{A96BBBFF-D319-4E98-AE9C-D5099FA0C60C}" type="pres">
      <dgm:prSet presAssocID="{727E0217-A072-473A-8F69-C7D19111FB67}" presName="parentComposite" presStyleCnt="0"/>
      <dgm:spPr/>
    </dgm:pt>
    <dgm:pt modelId="{7892A189-A8E8-4238-90B4-A4FB80D1DA17}" type="pres">
      <dgm:prSet presAssocID="{727E0217-A072-473A-8F69-C7D19111FB67}" presName="parent1" presStyleLbl="alignAccFollowNode1" presStyleIdx="0" presStyleCnt="4">
        <dgm:presLayoutVars>
          <dgm:chMax val="4"/>
        </dgm:presLayoutVars>
      </dgm:prSet>
      <dgm:spPr>
        <a:prstGeom prst="roundRect">
          <a:avLst>
            <a:gd name="adj" fmla="val 10000"/>
          </a:avLst>
        </a:prstGeom>
      </dgm:spPr>
      <dgm:t>
        <a:bodyPr/>
        <a:lstStyle/>
        <a:p>
          <a:endParaRPr lang="en-GB"/>
        </a:p>
      </dgm:t>
    </dgm:pt>
    <dgm:pt modelId="{9413363E-B0AE-4DA3-929C-8367D90FD954}" type="pres">
      <dgm:prSet presAssocID="{727E0217-A072-473A-8F69-C7D19111FB67}" presName="parent2" presStyleLbl="alignAccFollowNode1" presStyleIdx="1" presStyleCnt="4">
        <dgm:presLayoutVars>
          <dgm:chMax val="4"/>
        </dgm:presLayoutVars>
      </dgm:prSet>
      <dgm:spPr>
        <a:prstGeom prst="roundRect">
          <a:avLst>
            <a:gd name="adj" fmla="val 10000"/>
          </a:avLst>
        </a:prstGeom>
      </dgm:spPr>
      <dgm:t>
        <a:bodyPr/>
        <a:lstStyle/>
        <a:p>
          <a:endParaRPr lang="en-GB"/>
        </a:p>
      </dgm:t>
    </dgm:pt>
    <dgm:pt modelId="{D510F19C-D3F1-47D6-AB85-596AFE7C8C89}" type="pres">
      <dgm:prSet presAssocID="{727E0217-A072-473A-8F69-C7D19111FB67}" presName="childrenComposite" presStyleCnt="0"/>
      <dgm:spPr/>
    </dgm:pt>
    <dgm:pt modelId="{5080718F-9E43-473F-8DD0-DD5878EE1D6C}" type="pres">
      <dgm:prSet presAssocID="{727E0217-A072-473A-8F69-C7D19111FB67}" presName="dummyMaxCanvas_ChildArea" presStyleCnt="0"/>
      <dgm:spPr/>
    </dgm:pt>
    <dgm:pt modelId="{A0F09640-3D6A-4EAB-A120-9D1FC3D74058}" type="pres">
      <dgm:prSet presAssocID="{727E0217-A072-473A-8F69-C7D19111FB67}" presName="fulcrum" presStyleLbl="alignAccFollowNode1" presStyleIdx="2" presStyleCnt="4"/>
      <dgm:spPr/>
    </dgm:pt>
    <dgm:pt modelId="{21904898-394C-40BB-8B1E-54E2DBC3A91D}" type="pres">
      <dgm:prSet presAssocID="{727E0217-A072-473A-8F69-C7D19111FB67}" presName="balance_23" presStyleLbl="alignAccFollowNode1" presStyleIdx="3" presStyleCnt="4">
        <dgm:presLayoutVars>
          <dgm:bulletEnabled val="1"/>
        </dgm:presLayoutVars>
      </dgm:prSet>
      <dgm:spPr/>
    </dgm:pt>
    <dgm:pt modelId="{4C05F167-1108-4F09-B62C-CDAC001DE2EB}" type="pres">
      <dgm:prSet presAssocID="{727E0217-A072-473A-8F69-C7D19111FB67}" presName="right_23_1" presStyleLbl="node1" presStyleIdx="0" presStyleCnt="5">
        <dgm:presLayoutVars>
          <dgm:bulletEnabled val="1"/>
        </dgm:presLayoutVars>
      </dgm:prSet>
      <dgm:spPr>
        <a:prstGeom prst="roundRect">
          <a:avLst/>
        </a:prstGeom>
      </dgm:spPr>
      <dgm:t>
        <a:bodyPr/>
        <a:lstStyle/>
        <a:p>
          <a:endParaRPr lang="en-GB"/>
        </a:p>
      </dgm:t>
    </dgm:pt>
    <dgm:pt modelId="{892DDB9D-91D0-48BC-84B4-6F5F1A6E81CD}" type="pres">
      <dgm:prSet presAssocID="{727E0217-A072-473A-8F69-C7D19111FB67}" presName="right_23_2" presStyleLbl="node1" presStyleIdx="1" presStyleCnt="5">
        <dgm:presLayoutVars>
          <dgm:bulletEnabled val="1"/>
        </dgm:presLayoutVars>
      </dgm:prSet>
      <dgm:spPr>
        <a:prstGeom prst="roundRect">
          <a:avLst/>
        </a:prstGeom>
      </dgm:spPr>
      <dgm:t>
        <a:bodyPr/>
        <a:lstStyle/>
        <a:p>
          <a:endParaRPr lang="en-GB"/>
        </a:p>
      </dgm:t>
    </dgm:pt>
    <dgm:pt modelId="{E4AB3636-8680-4D49-8E7B-FD7B2C3F74B3}" type="pres">
      <dgm:prSet presAssocID="{727E0217-A072-473A-8F69-C7D19111FB67}" presName="right_23_3" presStyleLbl="node1" presStyleIdx="2" presStyleCnt="5">
        <dgm:presLayoutVars>
          <dgm:bulletEnabled val="1"/>
        </dgm:presLayoutVars>
      </dgm:prSet>
      <dgm:spPr>
        <a:prstGeom prst="roundRect">
          <a:avLst/>
        </a:prstGeom>
      </dgm:spPr>
      <dgm:t>
        <a:bodyPr/>
        <a:lstStyle/>
        <a:p>
          <a:endParaRPr lang="en-GB"/>
        </a:p>
      </dgm:t>
    </dgm:pt>
    <dgm:pt modelId="{5EA97EA3-5BDE-4305-BBFF-5FBF7FBA62C4}" type="pres">
      <dgm:prSet presAssocID="{727E0217-A072-473A-8F69-C7D19111FB67}" presName="left_23_1" presStyleLbl="node1" presStyleIdx="3" presStyleCnt="5">
        <dgm:presLayoutVars>
          <dgm:bulletEnabled val="1"/>
        </dgm:presLayoutVars>
      </dgm:prSet>
      <dgm:spPr>
        <a:prstGeom prst="roundRect">
          <a:avLst/>
        </a:prstGeom>
      </dgm:spPr>
      <dgm:t>
        <a:bodyPr/>
        <a:lstStyle/>
        <a:p>
          <a:endParaRPr lang="en-GB"/>
        </a:p>
      </dgm:t>
    </dgm:pt>
    <dgm:pt modelId="{BE1B8082-C43D-4FC5-8653-7EEDEC610057}" type="pres">
      <dgm:prSet presAssocID="{727E0217-A072-473A-8F69-C7D19111FB67}" presName="left_23_2" presStyleLbl="node1" presStyleIdx="4" presStyleCnt="5">
        <dgm:presLayoutVars>
          <dgm:bulletEnabled val="1"/>
        </dgm:presLayoutVars>
      </dgm:prSet>
      <dgm:spPr>
        <a:prstGeom prst="roundRect">
          <a:avLst/>
        </a:prstGeom>
      </dgm:spPr>
      <dgm:t>
        <a:bodyPr/>
        <a:lstStyle/>
        <a:p>
          <a:endParaRPr lang="en-GB"/>
        </a:p>
      </dgm:t>
    </dgm:pt>
  </dgm:ptLst>
  <dgm:cxnLst>
    <dgm:cxn modelId="{B2B97566-574D-4964-BB63-D93877042E78}" type="presOf" srcId="{9AA574F9-E89B-48F7-9CFF-3EE23E73AEFF}" destId="{7892A189-A8E8-4238-90B4-A4FB80D1DA17}" srcOrd="0" destOrd="0" presId="urn:microsoft.com/office/officeart/2005/8/layout/balance1"/>
    <dgm:cxn modelId="{94A5224E-D0DF-4C02-B9EB-391A1F7DD602}" type="presOf" srcId="{708AFE34-F551-4D0A-9BCB-6E9D934995B9}" destId="{5EA97EA3-5BDE-4305-BBFF-5FBF7FBA62C4}" srcOrd="0" destOrd="0" presId="urn:microsoft.com/office/officeart/2005/8/layout/balance1"/>
    <dgm:cxn modelId="{3C75CA25-5A8A-4AAD-8B9C-5A0044E759B8}" srcId="{73EB3013-D86C-437F-B1BD-360241CCF9F2}" destId="{1717AA14-E460-451F-8E7E-7CC966CAC1A3}" srcOrd="2" destOrd="0" parTransId="{BDE7B15F-9EA0-4A4B-BE49-A7FBC14ADE5E}" sibTransId="{BF8A6242-27FD-4227-80F4-F78C3A5A8A53}"/>
    <dgm:cxn modelId="{D9F8E662-6B1F-4226-BD51-F39E84898A9F}" type="presOf" srcId="{1717AA14-E460-451F-8E7E-7CC966CAC1A3}" destId="{E4AB3636-8680-4D49-8E7B-FD7B2C3F74B3}" srcOrd="0" destOrd="0" presId="urn:microsoft.com/office/officeart/2005/8/layout/balance1"/>
    <dgm:cxn modelId="{DBE1C0DB-699F-44A6-B12F-39E912F2719C}" srcId="{9AA574F9-E89B-48F7-9CFF-3EE23E73AEFF}" destId="{708AFE34-F551-4D0A-9BCB-6E9D934995B9}" srcOrd="0" destOrd="0" parTransId="{431A297D-5252-42BD-BBAD-90A6D525C5E0}" sibTransId="{7C3FDEFA-B8B6-4635-B8ED-67C3CB512C13}"/>
    <dgm:cxn modelId="{3E43EB71-EEAA-4CDA-8131-CFA355B90809}" type="presOf" srcId="{5593299A-8BF4-42BE-BDEC-B9BA853658D0}" destId="{4C05F167-1108-4F09-B62C-CDAC001DE2EB}" srcOrd="0" destOrd="0" presId="urn:microsoft.com/office/officeart/2005/8/layout/balance1"/>
    <dgm:cxn modelId="{47B3F9C9-AD73-424A-90A2-DFC07CDCC84D}" srcId="{727E0217-A072-473A-8F69-C7D19111FB67}" destId="{73EB3013-D86C-437F-B1BD-360241CCF9F2}" srcOrd="1" destOrd="0" parTransId="{78A15145-4EC8-45A2-B9DC-AF29B71B3E47}" sibTransId="{C8EA8F6C-CEFB-4AA8-A820-6E91EF42878F}"/>
    <dgm:cxn modelId="{526CE898-9B97-4BAE-A31E-CB2A572B260A}" srcId="{73EB3013-D86C-437F-B1BD-360241CCF9F2}" destId="{5593299A-8BF4-42BE-BDEC-B9BA853658D0}" srcOrd="0" destOrd="0" parTransId="{509DD3F3-9B5B-4E01-9B30-C428F93E14B9}" sibTransId="{DCE29CCD-01B6-49A8-979E-2A58BEF795C4}"/>
    <dgm:cxn modelId="{0BE2123C-A924-4E4D-8933-B831F9CE784F}" type="presOf" srcId="{73EB3013-D86C-437F-B1BD-360241CCF9F2}" destId="{9413363E-B0AE-4DA3-929C-8367D90FD954}" srcOrd="0" destOrd="0" presId="urn:microsoft.com/office/officeart/2005/8/layout/balance1"/>
    <dgm:cxn modelId="{13B1D519-91C9-43F4-A76A-F47E120710D5}" srcId="{9AA574F9-E89B-48F7-9CFF-3EE23E73AEFF}" destId="{32246142-82F1-4638-B2B1-139A949503CD}" srcOrd="1" destOrd="0" parTransId="{A8141E2F-B0BA-4C93-881D-81207B8911FE}" sibTransId="{B5A268BB-0F9A-401B-A39B-D85BF8B56E32}"/>
    <dgm:cxn modelId="{C6D2E5A0-2DE9-4718-A203-58A9351EF56D}" type="presOf" srcId="{32246142-82F1-4638-B2B1-139A949503CD}" destId="{BE1B8082-C43D-4FC5-8653-7EEDEC610057}" srcOrd="0" destOrd="0" presId="urn:microsoft.com/office/officeart/2005/8/layout/balance1"/>
    <dgm:cxn modelId="{C2B48EA1-270B-404C-8BA1-98A1ED173CAB}" type="presOf" srcId="{D222DEAF-DAEC-42B6-B099-5FFEB825932F}" destId="{892DDB9D-91D0-48BC-84B4-6F5F1A6E81CD}" srcOrd="0" destOrd="0" presId="urn:microsoft.com/office/officeart/2005/8/layout/balance1"/>
    <dgm:cxn modelId="{7CC38C61-E6DA-432B-9DDD-CD5C4D3617BD}" srcId="{727E0217-A072-473A-8F69-C7D19111FB67}" destId="{9AA574F9-E89B-48F7-9CFF-3EE23E73AEFF}" srcOrd="0" destOrd="0" parTransId="{4D8E9732-BA9D-489C-A918-AFF9F00AC2AE}" sibTransId="{8C3258D4-A304-4D55-B4F8-BBE833A15BB5}"/>
    <dgm:cxn modelId="{812B0155-747E-487D-9C99-43B52CAC45E5}" type="presOf" srcId="{727E0217-A072-473A-8F69-C7D19111FB67}" destId="{8DFDAB2B-D467-4577-A572-833D00AD4EAC}" srcOrd="0" destOrd="0" presId="urn:microsoft.com/office/officeart/2005/8/layout/balance1"/>
    <dgm:cxn modelId="{B4A5EFDF-23CB-4B99-82D9-E5A4B4E37110}" srcId="{73EB3013-D86C-437F-B1BD-360241CCF9F2}" destId="{D222DEAF-DAEC-42B6-B099-5FFEB825932F}" srcOrd="1" destOrd="0" parTransId="{477A2176-4AEF-4F4D-8ADC-50D5399E3C59}" sibTransId="{71392470-8459-4A70-93DA-E581CE01C8CA}"/>
    <dgm:cxn modelId="{800603DB-4284-4FE5-8E70-93F03E7E7434}" type="presParOf" srcId="{8DFDAB2B-D467-4577-A572-833D00AD4EAC}" destId="{7DC26E9E-5C9B-4585-9E91-15A28BDBD89B}" srcOrd="0" destOrd="0" presId="urn:microsoft.com/office/officeart/2005/8/layout/balance1"/>
    <dgm:cxn modelId="{F40416F9-16E5-4C41-A69E-CCA517E23755}" type="presParOf" srcId="{8DFDAB2B-D467-4577-A572-833D00AD4EAC}" destId="{A96BBBFF-D319-4E98-AE9C-D5099FA0C60C}" srcOrd="1" destOrd="0" presId="urn:microsoft.com/office/officeart/2005/8/layout/balance1"/>
    <dgm:cxn modelId="{26BF20A9-D136-43F5-83C3-43270E21EE9C}" type="presParOf" srcId="{A96BBBFF-D319-4E98-AE9C-D5099FA0C60C}" destId="{7892A189-A8E8-4238-90B4-A4FB80D1DA17}" srcOrd="0" destOrd="0" presId="urn:microsoft.com/office/officeart/2005/8/layout/balance1"/>
    <dgm:cxn modelId="{18F2F725-409F-4405-B4C7-34FCF75333E8}" type="presParOf" srcId="{A96BBBFF-D319-4E98-AE9C-D5099FA0C60C}" destId="{9413363E-B0AE-4DA3-929C-8367D90FD954}" srcOrd="1" destOrd="0" presId="urn:microsoft.com/office/officeart/2005/8/layout/balance1"/>
    <dgm:cxn modelId="{CBF4AFD0-C5F5-49EF-BD18-111F5D0C4725}" type="presParOf" srcId="{8DFDAB2B-D467-4577-A572-833D00AD4EAC}" destId="{D510F19C-D3F1-47D6-AB85-596AFE7C8C89}" srcOrd="2" destOrd="0" presId="urn:microsoft.com/office/officeart/2005/8/layout/balance1"/>
    <dgm:cxn modelId="{2BFCDD0A-73DA-478B-8EB2-33EF3B720825}" type="presParOf" srcId="{D510F19C-D3F1-47D6-AB85-596AFE7C8C89}" destId="{5080718F-9E43-473F-8DD0-DD5878EE1D6C}" srcOrd="0" destOrd="0" presId="urn:microsoft.com/office/officeart/2005/8/layout/balance1"/>
    <dgm:cxn modelId="{D9CC5707-88C3-40FE-8E63-1F125746383F}" type="presParOf" srcId="{D510F19C-D3F1-47D6-AB85-596AFE7C8C89}" destId="{A0F09640-3D6A-4EAB-A120-9D1FC3D74058}" srcOrd="1" destOrd="0" presId="urn:microsoft.com/office/officeart/2005/8/layout/balance1"/>
    <dgm:cxn modelId="{60E12080-C98B-4F5A-B717-D5972AD62CD8}" type="presParOf" srcId="{D510F19C-D3F1-47D6-AB85-596AFE7C8C89}" destId="{21904898-394C-40BB-8B1E-54E2DBC3A91D}" srcOrd="2" destOrd="0" presId="urn:microsoft.com/office/officeart/2005/8/layout/balance1"/>
    <dgm:cxn modelId="{0F955211-7401-436A-B33F-E4DCE083C7EA}" type="presParOf" srcId="{D510F19C-D3F1-47D6-AB85-596AFE7C8C89}" destId="{4C05F167-1108-4F09-B62C-CDAC001DE2EB}" srcOrd="3" destOrd="0" presId="urn:microsoft.com/office/officeart/2005/8/layout/balance1"/>
    <dgm:cxn modelId="{D6F7D12C-115E-46BE-B615-99FBB5C089F5}" type="presParOf" srcId="{D510F19C-D3F1-47D6-AB85-596AFE7C8C89}" destId="{892DDB9D-91D0-48BC-84B4-6F5F1A6E81CD}" srcOrd="4" destOrd="0" presId="urn:microsoft.com/office/officeart/2005/8/layout/balance1"/>
    <dgm:cxn modelId="{4439BE8E-3379-4770-A145-DC37A8E5A01F}" type="presParOf" srcId="{D510F19C-D3F1-47D6-AB85-596AFE7C8C89}" destId="{E4AB3636-8680-4D49-8E7B-FD7B2C3F74B3}" srcOrd="5" destOrd="0" presId="urn:microsoft.com/office/officeart/2005/8/layout/balance1"/>
    <dgm:cxn modelId="{2837C58B-D5C3-4364-AA33-C1A8C0263522}" type="presParOf" srcId="{D510F19C-D3F1-47D6-AB85-596AFE7C8C89}" destId="{5EA97EA3-5BDE-4305-BBFF-5FBF7FBA62C4}" srcOrd="6" destOrd="0" presId="urn:microsoft.com/office/officeart/2005/8/layout/balance1"/>
    <dgm:cxn modelId="{CCF15C5A-808D-446F-8F09-2D978132AC95}" type="presParOf" srcId="{D510F19C-D3F1-47D6-AB85-596AFE7C8C89}" destId="{BE1B8082-C43D-4FC5-8653-7EEDEC610057}"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E0217-A072-473A-8F69-C7D19111FB67}" type="doc">
      <dgm:prSet loTypeId="urn:microsoft.com/office/officeart/2005/8/layout/balance1" loCatId="relationship" qsTypeId="urn:microsoft.com/office/officeart/2005/8/quickstyle/simple5" qsCatId="simple" csTypeId="urn:microsoft.com/office/officeart/2005/8/colors/accent2_2" csCatId="accent2" phldr="1"/>
      <dgm:spPr/>
      <dgm:t>
        <a:bodyPr/>
        <a:lstStyle/>
        <a:p>
          <a:endParaRPr lang="en-GB"/>
        </a:p>
      </dgm:t>
    </dgm:pt>
    <dgm:pt modelId="{9AA574F9-E89B-48F7-9CFF-3EE23E73AEFF}">
      <dgm:prSet phldrT="[Text]"/>
      <dgm:spPr>
        <a:xfrm>
          <a:off x="2123376" y="0"/>
          <a:ext cx="1629346" cy="905192"/>
        </a:xfrm>
      </dgm:spPr>
      <dgm:t>
        <a:bodyPr/>
        <a:lstStyle/>
        <a:p>
          <a:pPr>
            <a:buNone/>
          </a:pPr>
          <a:r>
            <a:rPr lang="en-GB" dirty="0">
              <a:latin typeface="Franklin Gothic Book"/>
              <a:ea typeface="+mn-ea"/>
              <a:cs typeface="+mn-cs"/>
            </a:rPr>
            <a:t>Resilient factors </a:t>
          </a:r>
        </a:p>
      </dgm:t>
    </dgm:pt>
    <dgm:pt modelId="{4D8E9732-BA9D-489C-A918-AFF9F00AC2AE}" type="parTrans" cxnId="{7CC38C61-E6DA-432B-9DDD-CD5C4D3617BD}">
      <dgm:prSet/>
      <dgm:spPr/>
      <dgm:t>
        <a:bodyPr/>
        <a:lstStyle/>
        <a:p>
          <a:endParaRPr lang="en-GB"/>
        </a:p>
      </dgm:t>
    </dgm:pt>
    <dgm:pt modelId="{8C3258D4-A304-4D55-B4F8-BBE833A15BB5}" type="sibTrans" cxnId="{7CC38C61-E6DA-432B-9DDD-CD5C4D3617BD}">
      <dgm:prSet/>
      <dgm:spPr/>
      <dgm:t>
        <a:bodyPr/>
        <a:lstStyle/>
        <a:p>
          <a:endParaRPr lang="en-GB"/>
        </a:p>
      </dgm:t>
    </dgm:pt>
    <dgm:pt modelId="{708AFE34-F551-4D0A-9BCB-6E9D934995B9}">
      <dgm:prSet phldrT="[Text]"/>
      <dgm:spPr>
        <a:xfrm rot="240000">
          <a:off x="2193073" y="2680838"/>
          <a:ext cx="1625731" cy="757424"/>
        </a:xfrm>
      </dgm:spPr>
      <dgm:t>
        <a:bodyPr/>
        <a:lstStyle/>
        <a:p>
          <a:pPr>
            <a:buNone/>
          </a:pPr>
          <a:r>
            <a:rPr lang="en-GB" dirty="0">
              <a:latin typeface="Franklin Gothic Book"/>
              <a:ea typeface="+mn-ea"/>
              <a:cs typeface="+mn-cs"/>
            </a:rPr>
            <a:t>Stable friendships</a:t>
          </a:r>
        </a:p>
      </dgm:t>
    </dgm:pt>
    <dgm:pt modelId="{431A297D-5252-42BD-BBAD-90A6D525C5E0}" type="parTrans" cxnId="{DBE1C0DB-699F-44A6-B12F-39E912F2719C}">
      <dgm:prSet/>
      <dgm:spPr/>
      <dgm:t>
        <a:bodyPr/>
        <a:lstStyle/>
        <a:p>
          <a:endParaRPr lang="en-GB"/>
        </a:p>
      </dgm:t>
    </dgm:pt>
    <dgm:pt modelId="{7C3FDEFA-B8B6-4635-B8ED-67C3CB512C13}" type="sibTrans" cxnId="{DBE1C0DB-699F-44A6-B12F-39E912F2719C}">
      <dgm:prSet/>
      <dgm:spPr/>
      <dgm:t>
        <a:bodyPr/>
        <a:lstStyle/>
        <a:p>
          <a:endParaRPr lang="en-GB"/>
        </a:p>
      </dgm:t>
    </dgm:pt>
    <dgm:pt modelId="{32246142-82F1-4638-B2B1-139A949503CD}">
      <dgm:prSet phldrT="[Text]"/>
      <dgm:spPr>
        <a:xfrm rot="240000">
          <a:off x="2251910" y="1866165"/>
          <a:ext cx="1625731" cy="757424"/>
        </a:xfrm>
      </dgm:spPr>
      <dgm:t>
        <a:bodyPr/>
        <a:lstStyle/>
        <a:p>
          <a:pPr>
            <a:buNone/>
          </a:pPr>
          <a:r>
            <a:rPr lang="en-GB" dirty="0">
              <a:latin typeface="Franklin Gothic Book"/>
              <a:ea typeface="+mn-ea"/>
              <a:cs typeface="+mn-cs"/>
            </a:rPr>
            <a:t>Academically able</a:t>
          </a:r>
        </a:p>
      </dgm:t>
    </dgm:pt>
    <dgm:pt modelId="{A8141E2F-B0BA-4C93-881D-81207B8911FE}" type="parTrans" cxnId="{13B1D519-91C9-43F4-A76A-F47E120710D5}">
      <dgm:prSet/>
      <dgm:spPr/>
      <dgm:t>
        <a:bodyPr/>
        <a:lstStyle/>
        <a:p>
          <a:endParaRPr lang="en-GB"/>
        </a:p>
      </dgm:t>
    </dgm:pt>
    <dgm:pt modelId="{B5A268BB-0F9A-401B-A39B-D85BF8B56E32}" type="sibTrans" cxnId="{13B1D519-91C9-43F4-A76A-F47E120710D5}">
      <dgm:prSet/>
      <dgm:spPr/>
      <dgm:t>
        <a:bodyPr/>
        <a:lstStyle/>
        <a:p>
          <a:endParaRPr lang="en-GB"/>
        </a:p>
      </dgm:t>
    </dgm:pt>
    <dgm:pt modelId="{73EB3013-D86C-437F-B1BD-360241CCF9F2}">
      <dgm:prSet phldrT="[Text]"/>
      <dgm:spPr>
        <a:xfrm>
          <a:off x="4476877" y="0"/>
          <a:ext cx="1629346" cy="905192"/>
        </a:xfrm>
      </dgm:spPr>
      <dgm:t>
        <a:bodyPr/>
        <a:lstStyle/>
        <a:p>
          <a:pPr>
            <a:buNone/>
          </a:pPr>
          <a:r>
            <a:rPr lang="en-GB" dirty="0">
              <a:latin typeface="Franklin Gothic Book"/>
              <a:ea typeface="+mn-ea"/>
              <a:cs typeface="+mn-cs"/>
            </a:rPr>
            <a:t>Risk factors</a:t>
          </a:r>
        </a:p>
      </dgm:t>
    </dgm:pt>
    <dgm:pt modelId="{78A15145-4EC8-45A2-B9DC-AF29B71B3E47}" type="parTrans" cxnId="{47B3F9C9-AD73-424A-90A2-DFC07CDCC84D}">
      <dgm:prSet/>
      <dgm:spPr/>
      <dgm:t>
        <a:bodyPr/>
        <a:lstStyle/>
        <a:p>
          <a:endParaRPr lang="en-GB"/>
        </a:p>
      </dgm:t>
    </dgm:pt>
    <dgm:pt modelId="{C8EA8F6C-CEFB-4AA8-A820-6E91EF42878F}" type="sibTrans" cxnId="{47B3F9C9-AD73-424A-90A2-DFC07CDCC84D}">
      <dgm:prSet/>
      <dgm:spPr/>
      <dgm:t>
        <a:bodyPr/>
        <a:lstStyle/>
        <a:p>
          <a:endParaRPr lang="en-GB"/>
        </a:p>
      </dgm:t>
    </dgm:pt>
    <dgm:pt modelId="{5593299A-8BF4-42BE-BDEC-B9BA853658D0}">
      <dgm:prSet phldrT="[Text]"/>
      <dgm:spPr>
        <a:xfrm rot="240000">
          <a:off x="4523944" y="2843773"/>
          <a:ext cx="1625731" cy="757424"/>
        </a:xfrm>
      </dgm:spPr>
      <dgm:t>
        <a:bodyPr/>
        <a:lstStyle/>
        <a:p>
          <a:pPr>
            <a:buNone/>
          </a:pPr>
          <a:r>
            <a:rPr lang="en-GB" dirty="0">
              <a:latin typeface="Franklin Gothic Book"/>
              <a:ea typeface="+mn-ea"/>
              <a:cs typeface="+mn-cs"/>
            </a:rPr>
            <a:t>Harsh, inconsistent parenting</a:t>
          </a:r>
        </a:p>
      </dgm:t>
    </dgm:pt>
    <dgm:pt modelId="{509DD3F3-9B5B-4E01-9B30-C428F93E14B9}" type="parTrans" cxnId="{526CE898-9B97-4BAE-A31E-CB2A572B260A}">
      <dgm:prSet/>
      <dgm:spPr/>
      <dgm:t>
        <a:bodyPr/>
        <a:lstStyle/>
        <a:p>
          <a:endParaRPr lang="en-GB"/>
        </a:p>
      </dgm:t>
    </dgm:pt>
    <dgm:pt modelId="{DCE29CCD-01B6-49A8-979E-2A58BEF795C4}" type="sibTrans" cxnId="{526CE898-9B97-4BAE-A31E-CB2A572B260A}">
      <dgm:prSet/>
      <dgm:spPr/>
      <dgm:t>
        <a:bodyPr/>
        <a:lstStyle/>
        <a:p>
          <a:endParaRPr lang="en-GB"/>
        </a:p>
      </dgm:t>
    </dgm:pt>
    <dgm:pt modelId="{D222DEAF-DAEC-42B6-B099-5FFEB825932F}">
      <dgm:prSet phldrT="[Text]"/>
      <dgm:spPr>
        <a:xfrm rot="240000">
          <a:off x="4582781" y="2029099"/>
          <a:ext cx="1625731" cy="757424"/>
        </a:xfrm>
      </dgm:spPr>
      <dgm:t>
        <a:bodyPr/>
        <a:lstStyle/>
        <a:p>
          <a:pPr>
            <a:buNone/>
          </a:pPr>
          <a:r>
            <a:rPr lang="en-GB" dirty="0">
              <a:latin typeface="Franklin Gothic Book"/>
              <a:ea typeface="+mn-ea"/>
              <a:cs typeface="+mn-cs"/>
            </a:rPr>
            <a:t>Low aspirations</a:t>
          </a:r>
        </a:p>
      </dgm:t>
    </dgm:pt>
    <dgm:pt modelId="{477A2176-4AEF-4F4D-8ADC-50D5399E3C59}" type="parTrans" cxnId="{B4A5EFDF-23CB-4B99-82D9-E5A4B4E37110}">
      <dgm:prSet/>
      <dgm:spPr/>
      <dgm:t>
        <a:bodyPr/>
        <a:lstStyle/>
        <a:p>
          <a:endParaRPr lang="en-GB"/>
        </a:p>
      </dgm:t>
    </dgm:pt>
    <dgm:pt modelId="{71392470-8459-4A70-93DA-E581CE01C8CA}" type="sibTrans" cxnId="{B4A5EFDF-23CB-4B99-82D9-E5A4B4E37110}">
      <dgm:prSet/>
      <dgm:spPr/>
      <dgm:t>
        <a:bodyPr/>
        <a:lstStyle/>
        <a:p>
          <a:endParaRPr lang="en-GB"/>
        </a:p>
      </dgm:t>
    </dgm:pt>
    <dgm:pt modelId="{1717AA14-E460-451F-8E7E-7CC966CAC1A3}">
      <dgm:prSet phldrT="[Text]"/>
      <dgm:spPr>
        <a:xfrm rot="240000">
          <a:off x="4641619" y="1232530"/>
          <a:ext cx="1625731" cy="757424"/>
        </a:xfrm>
      </dgm:spPr>
      <dgm:t>
        <a:bodyPr/>
        <a:lstStyle/>
        <a:p>
          <a:pPr>
            <a:buNone/>
          </a:pPr>
          <a:r>
            <a:rPr lang="en-GB" dirty="0">
              <a:latin typeface="Franklin Gothic Book"/>
              <a:ea typeface="+mn-ea"/>
              <a:cs typeface="+mn-cs"/>
            </a:rPr>
            <a:t>Difficulty managing feelings</a:t>
          </a:r>
        </a:p>
      </dgm:t>
    </dgm:pt>
    <dgm:pt modelId="{BDE7B15F-9EA0-4A4B-BE49-A7FBC14ADE5E}" type="parTrans" cxnId="{3C75CA25-5A8A-4AAD-8B9C-5A0044E759B8}">
      <dgm:prSet/>
      <dgm:spPr/>
      <dgm:t>
        <a:bodyPr/>
        <a:lstStyle/>
        <a:p>
          <a:endParaRPr lang="en-GB"/>
        </a:p>
      </dgm:t>
    </dgm:pt>
    <dgm:pt modelId="{BF8A6242-27FD-4227-80F4-F78C3A5A8A53}" type="sibTrans" cxnId="{3C75CA25-5A8A-4AAD-8B9C-5A0044E759B8}">
      <dgm:prSet/>
      <dgm:spPr/>
      <dgm:t>
        <a:bodyPr/>
        <a:lstStyle/>
        <a:p>
          <a:endParaRPr lang="en-GB"/>
        </a:p>
      </dgm:t>
    </dgm:pt>
    <dgm:pt modelId="{102D66E0-C816-424B-8148-A9D03110392C}">
      <dgm:prSet phldrT="[Text]"/>
      <dgm:spPr>
        <a:xfrm rot="240000">
          <a:off x="4523944" y="2843773"/>
          <a:ext cx="1625731" cy="757424"/>
        </a:xfrm>
      </dgm:spPr>
      <dgm:t>
        <a:bodyPr/>
        <a:lstStyle/>
        <a:p>
          <a:pPr>
            <a:buNone/>
          </a:pPr>
          <a:r>
            <a:rPr lang="en-GB" dirty="0">
              <a:latin typeface="Franklin Gothic Book"/>
              <a:ea typeface="+mn-ea"/>
              <a:cs typeface="+mn-cs"/>
            </a:rPr>
            <a:t>Gran dies</a:t>
          </a:r>
        </a:p>
      </dgm:t>
    </dgm:pt>
    <dgm:pt modelId="{FEC65A7A-1CF3-4831-9079-CF509EE152E5}" type="parTrans" cxnId="{F0242F06-667B-463F-8F74-F8F4EB2B2825}">
      <dgm:prSet/>
      <dgm:spPr/>
      <dgm:t>
        <a:bodyPr/>
        <a:lstStyle/>
        <a:p>
          <a:endParaRPr lang="en-US"/>
        </a:p>
      </dgm:t>
    </dgm:pt>
    <dgm:pt modelId="{F38EA8C9-17B2-44C3-8287-FEAB663A67BD}" type="sibTrans" cxnId="{F0242F06-667B-463F-8F74-F8F4EB2B2825}">
      <dgm:prSet/>
      <dgm:spPr/>
      <dgm:t>
        <a:bodyPr/>
        <a:lstStyle/>
        <a:p>
          <a:endParaRPr lang="en-US"/>
        </a:p>
      </dgm:t>
    </dgm:pt>
    <dgm:pt modelId="{8DFDAB2B-D467-4577-A572-833D00AD4EAC}" type="pres">
      <dgm:prSet presAssocID="{727E0217-A072-473A-8F69-C7D19111FB67}" presName="outerComposite" presStyleCnt="0">
        <dgm:presLayoutVars>
          <dgm:chMax val="2"/>
          <dgm:animLvl val="lvl"/>
          <dgm:resizeHandles val="exact"/>
        </dgm:presLayoutVars>
      </dgm:prSet>
      <dgm:spPr/>
      <dgm:t>
        <a:bodyPr/>
        <a:lstStyle/>
        <a:p>
          <a:endParaRPr lang="en-GB"/>
        </a:p>
      </dgm:t>
    </dgm:pt>
    <dgm:pt modelId="{7DC26E9E-5C9B-4585-9E91-15A28BDBD89B}" type="pres">
      <dgm:prSet presAssocID="{727E0217-A072-473A-8F69-C7D19111FB67}" presName="dummyMaxCanvas" presStyleCnt="0"/>
      <dgm:spPr/>
    </dgm:pt>
    <dgm:pt modelId="{A96BBBFF-D319-4E98-AE9C-D5099FA0C60C}" type="pres">
      <dgm:prSet presAssocID="{727E0217-A072-473A-8F69-C7D19111FB67}" presName="parentComposite" presStyleCnt="0"/>
      <dgm:spPr/>
    </dgm:pt>
    <dgm:pt modelId="{7892A189-A8E8-4238-90B4-A4FB80D1DA17}" type="pres">
      <dgm:prSet presAssocID="{727E0217-A072-473A-8F69-C7D19111FB67}" presName="parent1" presStyleLbl="alignAccFollowNode1" presStyleIdx="0" presStyleCnt="4">
        <dgm:presLayoutVars>
          <dgm:chMax val="4"/>
        </dgm:presLayoutVars>
      </dgm:prSet>
      <dgm:spPr>
        <a:prstGeom prst="roundRect">
          <a:avLst>
            <a:gd name="adj" fmla="val 10000"/>
          </a:avLst>
        </a:prstGeom>
      </dgm:spPr>
      <dgm:t>
        <a:bodyPr/>
        <a:lstStyle/>
        <a:p>
          <a:endParaRPr lang="en-GB"/>
        </a:p>
      </dgm:t>
    </dgm:pt>
    <dgm:pt modelId="{9413363E-B0AE-4DA3-929C-8367D90FD954}" type="pres">
      <dgm:prSet presAssocID="{727E0217-A072-473A-8F69-C7D19111FB67}" presName="parent2" presStyleLbl="alignAccFollowNode1" presStyleIdx="1" presStyleCnt="4">
        <dgm:presLayoutVars>
          <dgm:chMax val="4"/>
        </dgm:presLayoutVars>
      </dgm:prSet>
      <dgm:spPr>
        <a:prstGeom prst="roundRect">
          <a:avLst>
            <a:gd name="adj" fmla="val 10000"/>
          </a:avLst>
        </a:prstGeom>
      </dgm:spPr>
      <dgm:t>
        <a:bodyPr/>
        <a:lstStyle/>
        <a:p>
          <a:endParaRPr lang="en-GB"/>
        </a:p>
      </dgm:t>
    </dgm:pt>
    <dgm:pt modelId="{D510F19C-D3F1-47D6-AB85-596AFE7C8C89}" type="pres">
      <dgm:prSet presAssocID="{727E0217-A072-473A-8F69-C7D19111FB67}" presName="childrenComposite" presStyleCnt="0"/>
      <dgm:spPr/>
    </dgm:pt>
    <dgm:pt modelId="{5080718F-9E43-473F-8DD0-DD5878EE1D6C}" type="pres">
      <dgm:prSet presAssocID="{727E0217-A072-473A-8F69-C7D19111FB67}" presName="dummyMaxCanvas_ChildArea" presStyleCnt="0"/>
      <dgm:spPr/>
    </dgm:pt>
    <dgm:pt modelId="{A0F09640-3D6A-4EAB-A120-9D1FC3D74058}" type="pres">
      <dgm:prSet presAssocID="{727E0217-A072-473A-8F69-C7D19111FB67}" presName="fulcrum" presStyleLbl="alignAccFollowNode1" presStyleIdx="2" presStyleCnt="4"/>
      <dgm:spPr/>
    </dgm:pt>
    <dgm:pt modelId="{5F04A728-3FF0-436B-9287-5D2789F41B61}" type="pres">
      <dgm:prSet presAssocID="{727E0217-A072-473A-8F69-C7D19111FB67}" presName="balance_24" presStyleLbl="alignAccFollowNode1" presStyleIdx="3" presStyleCnt="4">
        <dgm:presLayoutVars>
          <dgm:bulletEnabled val="1"/>
        </dgm:presLayoutVars>
      </dgm:prSet>
      <dgm:spPr/>
    </dgm:pt>
    <dgm:pt modelId="{9ECB2C5D-4E58-487C-84B0-E9C665342AE6}" type="pres">
      <dgm:prSet presAssocID="{727E0217-A072-473A-8F69-C7D19111FB67}" presName="right_24_1" presStyleLbl="node1" presStyleIdx="0" presStyleCnt="6">
        <dgm:presLayoutVars>
          <dgm:bulletEnabled val="1"/>
        </dgm:presLayoutVars>
      </dgm:prSet>
      <dgm:spPr/>
      <dgm:t>
        <a:bodyPr/>
        <a:lstStyle/>
        <a:p>
          <a:endParaRPr lang="en-GB"/>
        </a:p>
      </dgm:t>
    </dgm:pt>
    <dgm:pt modelId="{8461E9C2-A008-4D54-AB9C-C541C85C8FDD}" type="pres">
      <dgm:prSet presAssocID="{727E0217-A072-473A-8F69-C7D19111FB67}" presName="right_24_2" presStyleLbl="node1" presStyleIdx="1" presStyleCnt="6">
        <dgm:presLayoutVars>
          <dgm:bulletEnabled val="1"/>
        </dgm:presLayoutVars>
      </dgm:prSet>
      <dgm:spPr/>
      <dgm:t>
        <a:bodyPr/>
        <a:lstStyle/>
        <a:p>
          <a:endParaRPr lang="en-GB"/>
        </a:p>
      </dgm:t>
    </dgm:pt>
    <dgm:pt modelId="{788ADAAC-BE25-46F7-BAE4-1169731059C8}" type="pres">
      <dgm:prSet presAssocID="{727E0217-A072-473A-8F69-C7D19111FB67}" presName="right_24_3" presStyleLbl="node1" presStyleIdx="2" presStyleCnt="6">
        <dgm:presLayoutVars>
          <dgm:bulletEnabled val="1"/>
        </dgm:presLayoutVars>
      </dgm:prSet>
      <dgm:spPr/>
      <dgm:t>
        <a:bodyPr/>
        <a:lstStyle/>
        <a:p>
          <a:endParaRPr lang="en-GB"/>
        </a:p>
      </dgm:t>
    </dgm:pt>
    <dgm:pt modelId="{E4D0C9EA-367F-4BDA-B27A-FD84E8697C3E}" type="pres">
      <dgm:prSet presAssocID="{727E0217-A072-473A-8F69-C7D19111FB67}" presName="right_24_4" presStyleLbl="node1" presStyleIdx="3" presStyleCnt="6">
        <dgm:presLayoutVars>
          <dgm:bulletEnabled val="1"/>
        </dgm:presLayoutVars>
      </dgm:prSet>
      <dgm:spPr/>
      <dgm:t>
        <a:bodyPr/>
        <a:lstStyle/>
        <a:p>
          <a:endParaRPr lang="en-GB"/>
        </a:p>
      </dgm:t>
    </dgm:pt>
    <dgm:pt modelId="{EB0D5360-20AB-462F-A330-A3DC029D73DC}" type="pres">
      <dgm:prSet presAssocID="{727E0217-A072-473A-8F69-C7D19111FB67}" presName="left_24_1" presStyleLbl="node1" presStyleIdx="4" presStyleCnt="6">
        <dgm:presLayoutVars>
          <dgm:bulletEnabled val="1"/>
        </dgm:presLayoutVars>
      </dgm:prSet>
      <dgm:spPr/>
      <dgm:t>
        <a:bodyPr/>
        <a:lstStyle/>
        <a:p>
          <a:endParaRPr lang="en-GB"/>
        </a:p>
      </dgm:t>
    </dgm:pt>
    <dgm:pt modelId="{39640B1D-FD17-4C7A-830D-C4C8FA82069E}" type="pres">
      <dgm:prSet presAssocID="{727E0217-A072-473A-8F69-C7D19111FB67}" presName="left_24_2" presStyleLbl="node1" presStyleIdx="5" presStyleCnt="6">
        <dgm:presLayoutVars>
          <dgm:bulletEnabled val="1"/>
        </dgm:presLayoutVars>
      </dgm:prSet>
      <dgm:spPr/>
      <dgm:t>
        <a:bodyPr/>
        <a:lstStyle/>
        <a:p>
          <a:endParaRPr lang="en-GB"/>
        </a:p>
      </dgm:t>
    </dgm:pt>
  </dgm:ptLst>
  <dgm:cxnLst>
    <dgm:cxn modelId="{B2B97566-574D-4964-BB63-D93877042E78}" type="presOf" srcId="{9AA574F9-E89B-48F7-9CFF-3EE23E73AEFF}" destId="{7892A189-A8E8-4238-90B4-A4FB80D1DA17}" srcOrd="0" destOrd="0" presId="urn:microsoft.com/office/officeart/2005/8/layout/balance1"/>
    <dgm:cxn modelId="{3D9E5EDD-4A29-41BD-8AB0-DB008BA1D947}" type="presOf" srcId="{D222DEAF-DAEC-42B6-B099-5FFEB825932F}" destId="{788ADAAC-BE25-46F7-BAE4-1169731059C8}" srcOrd="0" destOrd="0" presId="urn:microsoft.com/office/officeart/2005/8/layout/balance1"/>
    <dgm:cxn modelId="{3EC30577-6992-4B03-B809-F667C07DF03C}" type="presOf" srcId="{5593299A-8BF4-42BE-BDEC-B9BA853658D0}" destId="{8461E9C2-A008-4D54-AB9C-C541C85C8FDD}" srcOrd="0" destOrd="0" presId="urn:microsoft.com/office/officeart/2005/8/layout/balance1"/>
    <dgm:cxn modelId="{3C75CA25-5A8A-4AAD-8B9C-5A0044E759B8}" srcId="{73EB3013-D86C-437F-B1BD-360241CCF9F2}" destId="{1717AA14-E460-451F-8E7E-7CC966CAC1A3}" srcOrd="3" destOrd="0" parTransId="{BDE7B15F-9EA0-4A4B-BE49-A7FBC14ADE5E}" sibTransId="{BF8A6242-27FD-4227-80F4-F78C3A5A8A53}"/>
    <dgm:cxn modelId="{A22C7AD6-9A40-4181-9E88-C97D462E7497}" type="presOf" srcId="{32246142-82F1-4638-B2B1-139A949503CD}" destId="{39640B1D-FD17-4C7A-830D-C4C8FA82069E}" srcOrd="0" destOrd="0" presId="urn:microsoft.com/office/officeart/2005/8/layout/balance1"/>
    <dgm:cxn modelId="{DBE1C0DB-699F-44A6-B12F-39E912F2719C}" srcId="{9AA574F9-E89B-48F7-9CFF-3EE23E73AEFF}" destId="{708AFE34-F551-4D0A-9BCB-6E9D934995B9}" srcOrd="0" destOrd="0" parTransId="{431A297D-5252-42BD-BBAD-90A6D525C5E0}" sibTransId="{7C3FDEFA-B8B6-4635-B8ED-67C3CB512C13}"/>
    <dgm:cxn modelId="{F1DF2B96-7E26-4131-A5B1-28CC49D8CD62}" type="presOf" srcId="{708AFE34-F551-4D0A-9BCB-6E9D934995B9}" destId="{EB0D5360-20AB-462F-A330-A3DC029D73DC}" srcOrd="0" destOrd="0" presId="urn:microsoft.com/office/officeart/2005/8/layout/balance1"/>
    <dgm:cxn modelId="{E7596C08-E752-40BD-A704-18DCE3E31D76}" type="presOf" srcId="{1717AA14-E460-451F-8E7E-7CC966CAC1A3}" destId="{E4D0C9EA-367F-4BDA-B27A-FD84E8697C3E}" srcOrd="0" destOrd="0" presId="urn:microsoft.com/office/officeart/2005/8/layout/balance1"/>
    <dgm:cxn modelId="{47B3F9C9-AD73-424A-90A2-DFC07CDCC84D}" srcId="{727E0217-A072-473A-8F69-C7D19111FB67}" destId="{73EB3013-D86C-437F-B1BD-360241CCF9F2}" srcOrd="1" destOrd="0" parTransId="{78A15145-4EC8-45A2-B9DC-AF29B71B3E47}" sibTransId="{C8EA8F6C-CEFB-4AA8-A820-6E91EF42878F}"/>
    <dgm:cxn modelId="{526CE898-9B97-4BAE-A31E-CB2A572B260A}" srcId="{73EB3013-D86C-437F-B1BD-360241CCF9F2}" destId="{5593299A-8BF4-42BE-BDEC-B9BA853658D0}" srcOrd="1" destOrd="0" parTransId="{509DD3F3-9B5B-4E01-9B30-C428F93E14B9}" sibTransId="{DCE29CCD-01B6-49A8-979E-2A58BEF795C4}"/>
    <dgm:cxn modelId="{0BE2123C-A924-4E4D-8933-B831F9CE784F}" type="presOf" srcId="{73EB3013-D86C-437F-B1BD-360241CCF9F2}" destId="{9413363E-B0AE-4DA3-929C-8367D90FD954}" srcOrd="0" destOrd="0" presId="urn:microsoft.com/office/officeart/2005/8/layout/balance1"/>
    <dgm:cxn modelId="{13B1D519-91C9-43F4-A76A-F47E120710D5}" srcId="{9AA574F9-E89B-48F7-9CFF-3EE23E73AEFF}" destId="{32246142-82F1-4638-B2B1-139A949503CD}" srcOrd="1" destOrd="0" parTransId="{A8141E2F-B0BA-4C93-881D-81207B8911FE}" sibTransId="{B5A268BB-0F9A-401B-A39B-D85BF8B56E32}"/>
    <dgm:cxn modelId="{F0242F06-667B-463F-8F74-F8F4EB2B2825}" srcId="{73EB3013-D86C-437F-B1BD-360241CCF9F2}" destId="{102D66E0-C816-424B-8148-A9D03110392C}" srcOrd="0" destOrd="0" parTransId="{FEC65A7A-1CF3-4831-9079-CF509EE152E5}" sibTransId="{F38EA8C9-17B2-44C3-8287-FEAB663A67BD}"/>
    <dgm:cxn modelId="{7CC38C61-E6DA-432B-9DDD-CD5C4D3617BD}" srcId="{727E0217-A072-473A-8F69-C7D19111FB67}" destId="{9AA574F9-E89B-48F7-9CFF-3EE23E73AEFF}" srcOrd="0" destOrd="0" parTransId="{4D8E9732-BA9D-489C-A918-AFF9F00AC2AE}" sibTransId="{8C3258D4-A304-4D55-B4F8-BBE833A15BB5}"/>
    <dgm:cxn modelId="{34380A50-CC66-47FB-9B12-29D09C585B46}" type="presOf" srcId="{102D66E0-C816-424B-8148-A9D03110392C}" destId="{9ECB2C5D-4E58-487C-84B0-E9C665342AE6}" srcOrd="0" destOrd="0" presId="urn:microsoft.com/office/officeart/2005/8/layout/balance1"/>
    <dgm:cxn modelId="{B4A5EFDF-23CB-4B99-82D9-E5A4B4E37110}" srcId="{73EB3013-D86C-437F-B1BD-360241CCF9F2}" destId="{D222DEAF-DAEC-42B6-B099-5FFEB825932F}" srcOrd="2" destOrd="0" parTransId="{477A2176-4AEF-4F4D-8ADC-50D5399E3C59}" sibTransId="{71392470-8459-4A70-93DA-E581CE01C8CA}"/>
    <dgm:cxn modelId="{812B0155-747E-487D-9C99-43B52CAC45E5}" type="presOf" srcId="{727E0217-A072-473A-8F69-C7D19111FB67}" destId="{8DFDAB2B-D467-4577-A572-833D00AD4EAC}" srcOrd="0" destOrd="0" presId="urn:microsoft.com/office/officeart/2005/8/layout/balance1"/>
    <dgm:cxn modelId="{800603DB-4284-4FE5-8E70-93F03E7E7434}" type="presParOf" srcId="{8DFDAB2B-D467-4577-A572-833D00AD4EAC}" destId="{7DC26E9E-5C9B-4585-9E91-15A28BDBD89B}" srcOrd="0" destOrd="0" presId="urn:microsoft.com/office/officeart/2005/8/layout/balance1"/>
    <dgm:cxn modelId="{F40416F9-16E5-4C41-A69E-CCA517E23755}" type="presParOf" srcId="{8DFDAB2B-D467-4577-A572-833D00AD4EAC}" destId="{A96BBBFF-D319-4E98-AE9C-D5099FA0C60C}" srcOrd="1" destOrd="0" presId="urn:microsoft.com/office/officeart/2005/8/layout/balance1"/>
    <dgm:cxn modelId="{26BF20A9-D136-43F5-83C3-43270E21EE9C}" type="presParOf" srcId="{A96BBBFF-D319-4E98-AE9C-D5099FA0C60C}" destId="{7892A189-A8E8-4238-90B4-A4FB80D1DA17}" srcOrd="0" destOrd="0" presId="urn:microsoft.com/office/officeart/2005/8/layout/balance1"/>
    <dgm:cxn modelId="{18F2F725-409F-4405-B4C7-34FCF75333E8}" type="presParOf" srcId="{A96BBBFF-D319-4E98-AE9C-D5099FA0C60C}" destId="{9413363E-B0AE-4DA3-929C-8367D90FD954}" srcOrd="1" destOrd="0" presId="urn:microsoft.com/office/officeart/2005/8/layout/balance1"/>
    <dgm:cxn modelId="{CBF4AFD0-C5F5-49EF-BD18-111F5D0C4725}" type="presParOf" srcId="{8DFDAB2B-D467-4577-A572-833D00AD4EAC}" destId="{D510F19C-D3F1-47D6-AB85-596AFE7C8C89}" srcOrd="2" destOrd="0" presId="urn:microsoft.com/office/officeart/2005/8/layout/balance1"/>
    <dgm:cxn modelId="{2BFCDD0A-73DA-478B-8EB2-33EF3B720825}" type="presParOf" srcId="{D510F19C-D3F1-47D6-AB85-596AFE7C8C89}" destId="{5080718F-9E43-473F-8DD0-DD5878EE1D6C}" srcOrd="0" destOrd="0" presId="urn:microsoft.com/office/officeart/2005/8/layout/balance1"/>
    <dgm:cxn modelId="{D9CC5707-88C3-40FE-8E63-1F125746383F}" type="presParOf" srcId="{D510F19C-D3F1-47D6-AB85-596AFE7C8C89}" destId="{A0F09640-3D6A-4EAB-A120-9D1FC3D74058}" srcOrd="1" destOrd="0" presId="urn:microsoft.com/office/officeart/2005/8/layout/balance1"/>
    <dgm:cxn modelId="{CAF7C4E3-815F-4C13-8655-3492EBED3DFF}" type="presParOf" srcId="{D510F19C-D3F1-47D6-AB85-596AFE7C8C89}" destId="{5F04A728-3FF0-436B-9287-5D2789F41B61}" srcOrd="2" destOrd="0" presId="urn:microsoft.com/office/officeart/2005/8/layout/balance1"/>
    <dgm:cxn modelId="{DA7A66E6-75EE-4297-8C42-A469C36245C8}" type="presParOf" srcId="{D510F19C-D3F1-47D6-AB85-596AFE7C8C89}" destId="{9ECB2C5D-4E58-487C-84B0-E9C665342AE6}" srcOrd="3" destOrd="0" presId="urn:microsoft.com/office/officeart/2005/8/layout/balance1"/>
    <dgm:cxn modelId="{92EFE970-8E3E-4860-A1FD-FB29AAE40EC7}" type="presParOf" srcId="{D510F19C-D3F1-47D6-AB85-596AFE7C8C89}" destId="{8461E9C2-A008-4D54-AB9C-C541C85C8FDD}" srcOrd="4" destOrd="0" presId="urn:microsoft.com/office/officeart/2005/8/layout/balance1"/>
    <dgm:cxn modelId="{3BDA0A04-143B-4F01-B242-74CC03AD14AB}" type="presParOf" srcId="{D510F19C-D3F1-47D6-AB85-596AFE7C8C89}" destId="{788ADAAC-BE25-46F7-BAE4-1169731059C8}" srcOrd="5" destOrd="0" presId="urn:microsoft.com/office/officeart/2005/8/layout/balance1"/>
    <dgm:cxn modelId="{64F03298-6912-485A-9C6C-99626A76F33F}" type="presParOf" srcId="{D510F19C-D3F1-47D6-AB85-596AFE7C8C89}" destId="{E4D0C9EA-367F-4BDA-B27A-FD84E8697C3E}" srcOrd="6" destOrd="0" presId="urn:microsoft.com/office/officeart/2005/8/layout/balance1"/>
    <dgm:cxn modelId="{4E344D53-72CF-4D74-85CE-7510C5DC7025}" type="presParOf" srcId="{D510F19C-D3F1-47D6-AB85-596AFE7C8C89}" destId="{EB0D5360-20AB-462F-A330-A3DC029D73DC}" srcOrd="7" destOrd="0" presId="urn:microsoft.com/office/officeart/2005/8/layout/balance1"/>
    <dgm:cxn modelId="{8A43FB79-DB47-4533-BB49-457B841F5D55}" type="presParOf" srcId="{D510F19C-D3F1-47D6-AB85-596AFE7C8C89}" destId="{39640B1D-FD17-4C7A-830D-C4C8FA82069E}"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E0217-A072-473A-8F69-C7D19111FB67}" type="doc">
      <dgm:prSet loTypeId="urn:microsoft.com/office/officeart/2005/8/layout/balance1" loCatId="relationship" qsTypeId="urn:microsoft.com/office/officeart/2005/8/quickstyle/simple5" qsCatId="simple" csTypeId="urn:microsoft.com/office/officeart/2005/8/colors/accent4_2" csCatId="accent4" phldr="1"/>
      <dgm:spPr/>
      <dgm:t>
        <a:bodyPr/>
        <a:lstStyle/>
        <a:p>
          <a:endParaRPr lang="en-GB"/>
        </a:p>
      </dgm:t>
    </dgm:pt>
    <dgm:pt modelId="{9AA574F9-E89B-48F7-9CFF-3EE23E73AEFF}">
      <dgm:prSet phldrT="[Text]"/>
      <dgm:spPr>
        <a:xfrm>
          <a:off x="2123376" y="0"/>
          <a:ext cx="1629346" cy="905192"/>
        </a:xfrm>
      </dgm:spPr>
      <dgm:t>
        <a:bodyPr/>
        <a:lstStyle/>
        <a:p>
          <a:pPr>
            <a:buNone/>
          </a:pPr>
          <a:r>
            <a:rPr lang="en-GB">
              <a:latin typeface="Franklin Gothic Book"/>
              <a:ea typeface="+mn-ea"/>
              <a:cs typeface="+mn-cs"/>
            </a:rPr>
            <a:t>Resilient factors</a:t>
          </a:r>
        </a:p>
      </dgm:t>
    </dgm:pt>
    <dgm:pt modelId="{4D8E9732-BA9D-489C-A918-AFF9F00AC2AE}" type="parTrans" cxnId="{7CC38C61-E6DA-432B-9DDD-CD5C4D3617BD}">
      <dgm:prSet/>
      <dgm:spPr/>
      <dgm:t>
        <a:bodyPr/>
        <a:lstStyle/>
        <a:p>
          <a:endParaRPr lang="en-GB"/>
        </a:p>
      </dgm:t>
    </dgm:pt>
    <dgm:pt modelId="{8C3258D4-A304-4D55-B4F8-BBE833A15BB5}" type="sibTrans" cxnId="{7CC38C61-E6DA-432B-9DDD-CD5C4D3617BD}">
      <dgm:prSet/>
      <dgm:spPr/>
      <dgm:t>
        <a:bodyPr/>
        <a:lstStyle/>
        <a:p>
          <a:endParaRPr lang="en-GB"/>
        </a:p>
      </dgm:t>
    </dgm:pt>
    <dgm:pt modelId="{32246142-82F1-4638-B2B1-139A949503CD}">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prstClr val="white"/>
              </a:solidFill>
              <a:latin typeface="Franklin Gothic Book"/>
              <a:ea typeface="+mn-ea"/>
              <a:cs typeface="+mn-cs"/>
            </a:rPr>
            <a:t>Stable friendships</a:t>
          </a:r>
        </a:p>
      </dgm:t>
    </dgm:pt>
    <dgm:pt modelId="{A8141E2F-B0BA-4C93-881D-81207B8911FE}" type="parTrans" cxnId="{13B1D519-91C9-43F4-A76A-F47E120710D5}">
      <dgm:prSet/>
      <dgm:spPr/>
      <dgm:t>
        <a:bodyPr/>
        <a:lstStyle/>
        <a:p>
          <a:endParaRPr lang="en-GB"/>
        </a:p>
      </dgm:t>
    </dgm:pt>
    <dgm:pt modelId="{B5A268BB-0F9A-401B-A39B-D85BF8B56E32}" type="sibTrans" cxnId="{13B1D519-91C9-43F4-A76A-F47E120710D5}">
      <dgm:prSet/>
      <dgm:spPr/>
      <dgm:t>
        <a:bodyPr/>
        <a:lstStyle/>
        <a:p>
          <a:endParaRPr lang="en-GB"/>
        </a:p>
      </dgm:t>
    </dgm:pt>
    <dgm:pt modelId="{73EB3013-D86C-437F-B1BD-360241CCF9F2}">
      <dgm:prSet phldrT="[Text]"/>
      <dgm:spPr>
        <a:xfrm>
          <a:off x="4476877" y="0"/>
          <a:ext cx="1629346" cy="905192"/>
        </a:xfrm>
      </dgm:spPr>
      <dgm:t>
        <a:bodyPr/>
        <a:lstStyle/>
        <a:p>
          <a:pPr>
            <a:buNone/>
          </a:pPr>
          <a:r>
            <a:rPr lang="en-GB">
              <a:latin typeface="Franklin Gothic Book"/>
              <a:ea typeface="+mn-ea"/>
              <a:cs typeface="+mn-cs"/>
            </a:rPr>
            <a:t>Risk factors</a:t>
          </a:r>
        </a:p>
      </dgm:t>
    </dgm:pt>
    <dgm:pt modelId="{78A15145-4EC8-45A2-B9DC-AF29B71B3E47}" type="parTrans" cxnId="{47B3F9C9-AD73-424A-90A2-DFC07CDCC84D}">
      <dgm:prSet/>
      <dgm:spPr/>
      <dgm:t>
        <a:bodyPr/>
        <a:lstStyle/>
        <a:p>
          <a:endParaRPr lang="en-GB"/>
        </a:p>
      </dgm:t>
    </dgm:pt>
    <dgm:pt modelId="{C8EA8F6C-CEFB-4AA8-A820-6E91EF42878F}" type="sibTrans" cxnId="{47B3F9C9-AD73-424A-90A2-DFC07CDCC84D}">
      <dgm:prSet/>
      <dgm:spPr/>
      <dgm:t>
        <a:bodyPr/>
        <a:lstStyle/>
        <a:p>
          <a:endParaRPr lang="en-GB"/>
        </a:p>
      </dgm:t>
    </dgm:pt>
    <dgm:pt modelId="{5593299A-8BF4-42BE-BDEC-B9BA853658D0}">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a:buNone/>
          </a:pPr>
          <a:r>
            <a:rPr lang="en-GB" sz="1400" kern="1200" dirty="0">
              <a:solidFill>
                <a:prstClr val="white"/>
              </a:solidFill>
              <a:latin typeface="Franklin Gothic Book"/>
              <a:ea typeface="+mn-ea"/>
              <a:cs typeface="+mn-cs"/>
            </a:rPr>
            <a:t>Difficulty</a:t>
          </a:r>
          <a:r>
            <a:rPr lang="en-GB" sz="1300" kern="1200" dirty="0">
              <a:latin typeface="Franklin Gothic Book"/>
              <a:ea typeface="+mn-ea"/>
              <a:cs typeface="+mn-cs"/>
            </a:rPr>
            <a:t> managing feelings</a:t>
          </a:r>
        </a:p>
      </dgm:t>
    </dgm:pt>
    <dgm:pt modelId="{509DD3F3-9B5B-4E01-9B30-C428F93E14B9}" type="parTrans" cxnId="{526CE898-9B97-4BAE-A31E-CB2A572B260A}">
      <dgm:prSet/>
      <dgm:spPr/>
      <dgm:t>
        <a:bodyPr/>
        <a:lstStyle/>
        <a:p>
          <a:endParaRPr lang="en-GB"/>
        </a:p>
      </dgm:t>
    </dgm:pt>
    <dgm:pt modelId="{DCE29CCD-01B6-49A8-979E-2A58BEF795C4}" type="sibTrans" cxnId="{526CE898-9B97-4BAE-A31E-CB2A572B260A}">
      <dgm:prSet/>
      <dgm:spPr/>
      <dgm:t>
        <a:bodyPr/>
        <a:lstStyle/>
        <a:p>
          <a:endParaRPr lang="en-GB"/>
        </a:p>
      </dgm:t>
    </dgm:pt>
    <dgm:pt modelId="{708AFE34-F551-4D0A-9BCB-6E9D934995B9}">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prstClr val="white"/>
              </a:solidFill>
              <a:latin typeface="Franklin Gothic Book"/>
              <a:ea typeface="+mn-ea"/>
              <a:cs typeface="+mn-cs"/>
            </a:rPr>
            <a:t>Good relationship in school</a:t>
          </a:r>
        </a:p>
      </dgm:t>
    </dgm:pt>
    <dgm:pt modelId="{7C3FDEFA-B8B6-4635-B8ED-67C3CB512C13}" type="sibTrans" cxnId="{DBE1C0DB-699F-44A6-B12F-39E912F2719C}">
      <dgm:prSet/>
      <dgm:spPr/>
      <dgm:t>
        <a:bodyPr/>
        <a:lstStyle/>
        <a:p>
          <a:endParaRPr lang="en-GB"/>
        </a:p>
      </dgm:t>
    </dgm:pt>
    <dgm:pt modelId="{431A297D-5252-42BD-BBAD-90A6D525C5E0}" type="parTrans" cxnId="{DBE1C0DB-699F-44A6-B12F-39E912F2719C}">
      <dgm:prSet/>
      <dgm:spPr/>
      <dgm:t>
        <a:bodyPr/>
        <a:lstStyle/>
        <a:p>
          <a:endParaRPr lang="en-GB"/>
        </a:p>
      </dgm:t>
    </dgm:pt>
    <dgm:pt modelId="{D222DEAF-DAEC-42B6-B099-5FFEB825932F}">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prstClr val="white"/>
              </a:solidFill>
              <a:latin typeface="Franklin Gothic Book"/>
              <a:ea typeface="+mn-ea"/>
              <a:cs typeface="+mn-cs"/>
            </a:rPr>
            <a:t>Low aspiration </a:t>
          </a:r>
        </a:p>
      </dgm:t>
    </dgm:pt>
    <dgm:pt modelId="{71392470-8459-4A70-93DA-E581CE01C8CA}" type="sibTrans" cxnId="{B4A5EFDF-23CB-4B99-82D9-E5A4B4E37110}">
      <dgm:prSet/>
      <dgm:spPr/>
      <dgm:t>
        <a:bodyPr/>
        <a:lstStyle/>
        <a:p>
          <a:endParaRPr lang="en-GB"/>
        </a:p>
      </dgm:t>
    </dgm:pt>
    <dgm:pt modelId="{477A2176-4AEF-4F4D-8ADC-50D5399E3C59}" type="parTrans" cxnId="{B4A5EFDF-23CB-4B99-82D9-E5A4B4E37110}">
      <dgm:prSet/>
      <dgm:spPr/>
      <dgm:t>
        <a:bodyPr/>
        <a:lstStyle/>
        <a:p>
          <a:endParaRPr lang="en-GB"/>
        </a:p>
      </dgm:t>
    </dgm:pt>
    <dgm:pt modelId="{C8DF6210-E2C6-4B68-A2D6-FA9629F17A06}">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prstClr val="white"/>
              </a:solidFill>
              <a:latin typeface="Franklin Gothic Book"/>
              <a:ea typeface="+mn-ea"/>
              <a:cs typeface="+mn-cs"/>
            </a:rPr>
            <a:t>Good at sport</a:t>
          </a:r>
        </a:p>
      </dgm:t>
    </dgm:pt>
    <dgm:pt modelId="{AE1C146B-B858-4CAE-95C6-7F987E395179}" type="parTrans" cxnId="{449A2077-EA8D-4DA5-BBCE-B2E736D1294A}">
      <dgm:prSet/>
      <dgm:spPr/>
      <dgm:t>
        <a:bodyPr/>
        <a:lstStyle/>
        <a:p>
          <a:endParaRPr lang="en-GB"/>
        </a:p>
      </dgm:t>
    </dgm:pt>
    <dgm:pt modelId="{BD1730E9-8FAF-4BDA-8576-2D2B9425B0D1}" type="sibTrans" cxnId="{449A2077-EA8D-4DA5-BBCE-B2E736D1294A}">
      <dgm:prSet/>
      <dgm:spPr/>
      <dgm:t>
        <a:bodyPr/>
        <a:lstStyle/>
        <a:p>
          <a:endParaRPr lang="en-GB"/>
        </a:p>
      </dgm:t>
    </dgm:pt>
    <dgm:pt modelId="{FDC68EA7-E4DA-4060-AA98-0A9290727812}">
      <dgm:prSet phldrT="[Tex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GB" sz="1400" kern="1200" dirty="0">
              <a:solidFill>
                <a:prstClr val="white"/>
              </a:solidFill>
              <a:latin typeface="Franklin Gothic Book"/>
              <a:ea typeface="+mn-ea"/>
              <a:cs typeface="+mn-cs"/>
            </a:rPr>
            <a:t>Harsh, inconsistent parenting</a:t>
          </a:r>
        </a:p>
      </dgm:t>
    </dgm:pt>
    <dgm:pt modelId="{BEBD25F3-084C-49F5-887A-5BE4AEFC3B42}" type="parTrans" cxnId="{9D7109E4-6C7D-4042-8E1F-087422781D83}">
      <dgm:prSet/>
      <dgm:spPr/>
      <dgm:t>
        <a:bodyPr/>
        <a:lstStyle/>
        <a:p>
          <a:endParaRPr lang="en-GB"/>
        </a:p>
      </dgm:t>
    </dgm:pt>
    <dgm:pt modelId="{5DDB32C0-5C64-4820-AD59-28EC2A0D5A0D}" type="sibTrans" cxnId="{9D7109E4-6C7D-4042-8E1F-087422781D83}">
      <dgm:prSet/>
      <dgm:spPr/>
      <dgm:t>
        <a:bodyPr/>
        <a:lstStyle/>
        <a:p>
          <a:endParaRPr lang="en-GB"/>
        </a:p>
      </dgm:t>
    </dgm:pt>
    <dgm:pt modelId="{7491A6C2-B4CD-465F-9851-0C405CD51122}">
      <dgm:prSet phldrT="[Text]" custT="1"/>
      <dgm:spPr>
        <a:solidFill>
          <a:schemeClr val="accent6">
            <a:lumMod val="75000"/>
          </a:schemeClr>
        </a:solidFill>
        <a:ln>
          <a:noFill/>
        </a:ln>
        <a:effectLst>
          <a:outerShdw blurRad="57150" dist="19050" dir="5400000" algn="ctr" rotWithShape="0">
            <a:srgbClr val="000000">
              <a:alpha val="63000"/>
            </a:srgbClr>
          </a:outerShdw>
        </a:effectLst>
      </dgm:spPr>
      <dgm:t>
        <a:bodyPr spcFirstLastPara="0" vert="horz" wrap="square" lIns="53340" tIns="53340" rIns="53340" bIns="53340" numCol="1" spcCol="1270" anchor="ctr" anchorCtr="0"/>
        <a:lstStyle/>
        <a:p>
          <a:pPr>
            <a:buNone/>
          </a:pPr>
          <a:r>
            <a:rPr lang="en-GB" sz="1300" kern="1200" dirty="0">
              <a:latin typeface="Franklin Gothic Book"/>
              <a:ea typeface="+mn-ea"/>
              <a:cs typeface="+mn-cs"/>
            </a:rPr>
            <a:t>Help to understand mental health</a:t>
          </a:r>
        </a:p>
      </dgm:t>
    </dgm:pt>
    <dgm:pt modelId="{22EB847C-3BB0-4511-8DCB-5D6B9D807DF0}" type="parTrans" cxnId="{CE0E0201-C5A5-437F-B993-9899E5B33BCA}">
      <dgm:prSet/>
      <dgm:spPr/>
      <dgm:t>
        <a:bodyPr/>
        <a:lstStyle/>
        <a:p>
          <a:endParaRPr lang="en-GB"/>
        </a:p>
      </dgm:t>
    </dgm:pt>
    <dgm:pt modelId="{1BE8B943-BE77-477E-84DB-DAAFDA6C782A}" type="sibTrans" cxnId="{CE0E0201-C5A5-437F-B993-9899E5B33BCA}">
      <dgm:prSet/>
      <dgm:spPr/>
      <dgm:t>
        <a:bodyPr/>
        <a:lstStyle/>
        <a:p>
          <a:endParaRPr lang="en-GB"/>
        </a:p>
      </dgm:t>
    </dgm:pt>
    <dgm:pt modelId="{5282C940-CBB2-461E-94F1-FED0FA3F5B60}" type="pres">
      <dgm:prSet presAssocID="{727E0217-A072-473A-8F69-C7D19111FB67}" presName="outerComposite" presStyleCnt="0">
        <dgm:presLayoutVars>
          <dgm:chMax val="2"/>
          <dgm:animLvl val="lvl"/>
          <dgm:resizeHandles val="exact"/>
        </dgm:presLayoutVars>
      </dgm:prSet>
      <dgm:spPr/>
      <dgm:t>
        <a:bodyPr/>
        <a:lstStyle/>
        <a:p>
          <a:endParaRPr lang="en-GB"/>
        </a:p>
      </dgm:t>
    </dgm:pt>
    <dgm:pt modelId="{A44B9C06-8DC4-493D-B937-F923CFA5743A}" type="pres">
      <dgm:prSet presAssocID="{727E0217-A072-473A-8F69-C7D19111FB67}" presName="dummyMaxCanvas" presStyleCnt="0"/>
      <dgm:spPr/>
    </dgm:pt>
    <dgm:pt modelId="{8CE86104-5FB0-4164-966A-0D41A1CC68F8}" type="pres">
      <dgm:prSet presAssocID="{727E0217-A072-473A-8F69-C7D19111FB67}" presName="parentComposite" presStyleCnt="0"/>
      <dgm:spPr/>
    </dgm:pt>
    <dgm:pt modelId="{C01966D6-7DD4-4662-828D-3CB5329125AB}" type="pres">
      <dgm:prSet presAssocID="{727E0217-A072-473A-8F69-C7D19111FB67}" presName="parent1" presStyleLbl="alignAccFollowNode1" presStyleIdx="0" presStyleCnt="4">
        <dgm:presLayoutVars>
          <dgm:chMax val="4"/>
        </dgm:presLayoutVars>
      </dgm:prSet>
      <dgm:spPr>
        <a:prstGeom prst="roundRect">
          <a:avLst>
            <a:gd name="adj" fmla="val 10000"/>
          </a:avLst>
        </a:prstGeom>
      </dgm:spPr>
      <dgm:t>
        <a:bodyPr/>
        <a:lstStyle/>
        <a:p>
          <a:endParaRPr lang="en-GB"/>
        </a:p>
      </dgm:t>
    </dgm:pt>
    <dgm:pt modelId="{7BE0BC56-E3A3-4E90-B6DA-7005F23B3571}" type="pres">
      <dgm:prSet presAssocID="{727E0217-A072-473A-8F69-C7D19111FB67}" presName="parent2" presStyleLbl="alignAccFollowNode1" presStyleIdx="1" presStyleCnt="4">
        <dgm:presLayoutVars>
          <dgm:chMax val="4"/>
        </dgm:presLayoutVars>
      </dgm:prSet>
      <dgm:spPr>
        <a:prstGeom prst="roundRect">
          <a:avLst>
            <a:gd name="adj" fmla="val 10000"/>
          </a:avLst>
        </a:prstGeom>
      </dgm:spPr>
      <dgm:t>
        <a:bodyPr/>
        <a:lstStyle/>
        <a:p>
          <a:endParaRPr lang="en-GB"/>
        </a:p>
      </dgm:t>
    </dgm:pt>
    <dgm:pt modelId="{61A080C4-2270-4730-B241-93B5FEB8C423}" type="pres">
      <dgm:prSet presAssocID="{727E0217-A072-473A-8F69-C7D19111FB67}" presName="childrenComposite" presStyleCnt="0"/>
      <dgm:spPr/>
    </dgm:pt>
    <dgm:pt modelId="{EDE60D2C-D5F1-4207-8D4D-39DFAEA8FB85}" type="pres">
      <dgm:prSet presAssocID="{727E0217-A072-473A-8F69-C7D19111FB67}" presName="dummyMaxCanvas_ChildArea" presStyleCnt="0"/>
      <dgm:spPr/>
    </dgm:pt>
    <dgm:pt modelId="{617E6F4B-1131-487D-BF2A-1CDE7454A6F4}" type="pres">
      <dgm:prSet presAssocID="{727E0217-A072-473A-8F69-C7D19111FB67}" presName="fulcrum" presStyleLbl="alignAccFollowNode1" presStyleIdx="2" presStyleCnt="4"/>
      <dgm:spPr>
        <a:xfrm>
          <a:off x="4931449" y="3698637"/>
          <a:ext cx="652700" cy="652700"/>
        </a:xfrm>
        <a:prstGeom prst="triangle">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dgm:spPr>
    </dgm:pt>
    <dgm:pt modelId="{A038D583-822B-4ED7-80DD-730E04DB39DA}" type="pres">
      <dgm:prSet presAssocID="{727E0217-A072-473A-8F69-C7D19111FB67}" presName="balance_43" presStyleLbl="alignAccFollowNode1" presStyleIdx="3" presStyleCnt="4">
        <dgm:presLayoutVars>
          <dgm:bulletEnabled val="1"/>
        </dgm:presLayoutVars>
      </dgm:prSet>
      <dgm:spPr>
        <a:xfrm rot="21360000">
          <a:off x="3299099" y="3418947"/>
          <a:ext cx="3917400" cy="273931"/>
        </a:xfrm>
        <a:prstGeom prst="rect">
          <a:avLst/>
        </a:prstGeom>
        <a:solidFill>
          <a:srgbClr val="ED7D31">
            <a:alpha val="90000"/>
            <a:tint val="40000"/>
            <a:hueOff val="0"/>
            <a:satOff val="0"/>
            <a:lumOff val="0"/>
            <a:alphaOff val="0"/>
          </a:srgbClr>
        </a:solidFill>
        <a:ln w="6350" cap="flat" cmpd="sng" algn="ctr">
          <a:solidFill>
            <a:srgbClr val="ED7D31">
              <a:alpha val="90000"/>
              <a:tint val="40000"/>
              <a:hueOff val="0"/>
              <a:satOff val="0"/>
              <a:lumOff val="0"/>
              <a:alphaOff val="0"/>
            </a:srgbClr>
          </a:solidFill>
          <a:prstDash val="solid"/>
          <a:miter lim="800000"/>
        </a:ln>
        <a:effectLst/>
      </dgm:spPr>
    </dgm:pt>
    <dgm:pt modelId="{F71AF06C-EE1A-49BC-8719-DA90DF258A8C}" type="pres">
      <dgm:prSet presAssocID="{727E0217-A072-473A-8F69-C7D19111FB67}" presName="left_43_1" presStyleLbl="node1" presStyleIdx="0" presStyleCnt="7">
        <dgm:presLayoutVars>
          <dgm:bulletEnabled val="1"/>
        </dgm:presLayoutVars>
      </dgm:prSet>
      <dgm:spPr>
        <a:xfrm rot="21360000">
          <a:off x="3305650" y="2925450"/>
          <a:ext cx="1554575" cy="536864"/>
        </a:xfrm>
        <a:prstGeom prst="roundRect">
          <a:avLst/>
        </a:prstGeom>
      </dgm:spPr>
      <dgm:t>
        <a:bodyPr/>
        <a:lstStyle/>
        <a:p>
          <a:endParaRPr lang="en-GB"/>
        </a:p>
      </dgm:t>
    </dgm:pt>
    <dgm:pt modelId="{45FA7AE0-CE44-4883-B7EC-9D96E8879D32}" type="pres">
      <dgm:prSet presAssocID="{727E0217-A072-473A-8F69-C7D19111FB67}" presName="left_43_2" presStyleLbl="node1" presStyleIdx="1" presStyleCnt="7">
        <dgm:presLayoutVars>
          <dgm:bulletEnabled val="1"/>
        </dgm:presLayoutVars>
      </dgm:prSet>
      <dgm:spPr>
        <a:xfrm rot="21360000">
          <a:off x="3262137" y="2351073"/>
          <a:ext cx="1554575" cy="536864"/>
        </a:xfrm>
        <a:prstGeom prst="roundRect">
          <a:avLst/>
        </a:prstGeom>
      </dgm:spPr>
      <dgm:t>
        <a:bodyPr/>
        <a:lstStyle/>
        <a:p>
          <a:endParaRPr lang="en-GB"/>
        </a:p>
      </dgm:t>
    </dgm:pt>
    <dgm:pt modelId="{3F78EB18-EC47-4AE4-91E9-3994935D95F5}" type="pres">
      <dgm:prSet presAssocID="{727E0217-A072-473A-8F69-C7D19111FB67}" presName="left_43_3" presStyleLbl="node1" presStyleIdx="2" presStyleCnt="7">
        <dgm:presLayoutVars>
          <dgm:bulletEnabled val="1"/>
        </dgm:presLayoutVars>
      </dgm:prSet>
      <dgm:spPr>
        <a:xfrm rot="21360000">
          <a:off x="3218624" y="1776696"/>
          <a:ext cx="1554575" cy="536864"/>
        </a:xfrm>
        <a:prstGeom prst="roundRect">
          <a:avLst/>
        </a:prstGeom>
      </dgm:spPr>
      <dgm:t>
        <a:bodyPr/>
        <a:lstStyle/>
        <a:p>
          <a:endParaRPr lang="en-GB"/>
        </a:p>
      </dgm:t>
    </dgm:pt>
    <dgm:pt modelId="{F2671764-C948-4865-B5BD-2E09F21959B6}" type="pres">
      <dgm:prSet presAssocID="{727E0217-A072-473A-8F69-C7D19111FB67}" presName="left_43_4" presStyleLbl="node1" presStyleIdx="3" presStyleCnt="7" custLinFactNeighborX="0" custLinFactNeighborY="0">
        <dgm:presLayoutVars>
          <dgm:bulletEnabled val="1"/>
        </dgm:presLayoutVars>
      </dgm:prSet>
      <dgm:spPr>
        <a:xfrm rot="21360000">
          <a:off x="3175110" y="1202320"/>
          <a:ext cx="1554575" cy="536864"/>
        </a:xfrm>
        <a:prstGeom prst="roundRect">
          <a:avLst/>
        </a:prstGeom>
      </dgm:spPr>
      <dgm:t>
        <a:bodyPr/>
        <a:lstStyle/>
        <a:p>
          <a:endParaRPr lang="en-GB"/>
        </a:p>
      </dgm:t>
    </dgm:pt>
    <dgm:pt modelId="{5CD1B5E7-0F4A-49F1-B733-4641F09CC6CF}" type="pres">
      <dgm:prSet presAssocID="{727E0217-A072-473A-8F69-C7D19111FB67}" presName="right_43_1" presStyleLbl="node1" presStyleIdx="4" presStyleCnt="7">
        <dgm:presLayoutVars>
          <dgm:bulletEnabled val="1"/>
        </dgm:presLayoutVars>
      </dgm:prSet>
      <dgm:spPr>
        <a:xfrm rot="21360000">
          <a:off x="5568346" y="2768801"/>
          <a:ext cx="1554575" cy="536864"/>
        </a:xfrm>
        <a:prstGeom prst="roundRect">
          <a:avLst/>
        </a:prstGeom>
      </dgm:spPr>
      <dgm:t>
        <a:bodyPr/>
        <a:lstStyle/>
        <a:p>
          <a:endParaRPr lang="en-GB"/>
        </a:p>
      </dgm:t>
    </dgm:pt>
    <dgm:pt modelId="{B40BA866-BBCE-416C-AC0F-385C1925C3B2}" type="pres">
      <dgm:prSet presAssocID="{727E0217-A072-473A-8F69-C7D19111FB67}" presName="right_43_2" presStyleLbl="node1" presStyleIdx="5" presStyleCnt="7" custScaleX="101213" custScaleY="100677" custLinFactNeighborX="0" custLinFactNeighborY="0">
        <dgm:presLayoutVars>
          <dgm:bulletEnabled val="1"/>
        </dgm:presLayoutVars>
      </dgm:prSet>
      <dgm:spPr>
        <a:xfrm rot="21360000">
          <a:off x="4472002" y="2023327"/>
          <a:ext cx="3263643" cy="793999"/>
        </a:xfrm>
        <a:prstGeom prst="roundRect">
          <a:avLst/>
        </a:prstGeom>
      </dgm:spPr>
      <dgm:t>
        <a:bodyPr/>
        <a:lstStyle/>
        <a:p>
          <a:endParaRPr lang="en-GB"/>
        </a:p>
      </dgm:t>
    </dgm:pt>
    <dgm:pt modelId="{98E8A75F-76B8-4021-AB1F-05934D7FAD1A}" type="pres">
      <dgm:prSet presAssocID="{727E0217-A072-473A-8F69-C7D19111FB67}" presName="right_43_3" presStyleLbl="node1" presStyleIdx="6" presStyleCnt="7" custLinFactNeighborX="0" custLinFactNeighborY="-3302">
        <dgm:presLayoutVars>
          <dgm:bulletEnabled val="1"/>
        </dgm:presLayoutVars>
      </dgm:prSet>
      <dgm:spPr>
        <a:xfrm rot="21360000">
          <a:off x="5566386" y="1258540"/>
          <a:ext cx="1554575" cy="536864"/>
        </a:xfrm>
        <a:prstGeom prst="roundRect">
          <a:avLst/>
        </a:prstGeom>
      </dgm:spPr>
      <dgm:t>
        <a:bodyPr/>
        <a:lstStyle/>
        <a:p>
          <a:endParaRPr lang="en-GB"/>
        </a:p>
      </dgm:t>
    </dgm:pt>
  </dgm:ptLst>
  <dgm:cxnLst>
    <dgm:cxn modelId="{1138EBFD-2127-4B42-B351-DEDB3D13C476}" type="presOf" srcId="{9AA574F9-E89B-48F7-9CFF-3EE23E73AEFF}" destId="{C01966D6-7DD4-4662-828D-3CB5329125AB}" srcOrd="0" destOrd="0" presId="urn:microsoft.com/office/officeart/2005/8/layout/balance1"/>
    <dgm:cxn modelId="{1F520F26-5A94-4036-87C4-5E5EB8A28DD6}" type="presOf" srcId="{7491A6C2-B4CD-465F-9851-0C405CD51122}" destId="{F71AF06C-EE1A-49BC-8719-DA90DF258A8C}" srcOrd="0" destOrd="0" presId="urn:microsoft.com/office/officeart/2005/8/layout/balance1"/>
    <dgm:cxn modelId="{9D7109E4-6C7D-4042-8E1F-087422781D83}" srcId="{73EB3013-D86C-437F-B1BD-360241CCF9F2}" destId="{FDC68EA7-E4DA-4060-AA98-0A9290727812}" srcOrd="2" destOrd="0" parTransId="{BEBD25F3-084C-49F5-887A-5BE4AEFC3B42}" sibTransId="{5DDB32C0-5C64-4820-AD59-28EC2A0D5A0D}"/>
    <dgm:cxn modelId="{AA75CF99-FCB6-4312-B95A-F12678E6214B}" type="presOf" srcId="{73EB3013-D86C-437F-B1BD-360241CCF9F2}" destId="{7BE0BC56-E3A3-4E90-B6DA-7005F23B3571}" srcOrd="0" destOrd="0" presId="urn:microsoft.com/office/officeart/2005/8/layout/balance1"/>
    <dgm:cxn modelId="{65E24C9C-E05D-45A4-9055-84099CD555F3}" type="presOf" srcId="{C8DF6210-E2C6-4B68-A2D6-FA9629F17A06}" destId="{F2671764-C948-4865-B5BD-2E09F21959B6}" srcOrd="0" destOrd="0" presId="urn:microsoft.com/office/officeart/2005/8/layout/balance1"/>
    <dgm:cxn modelId="{B7D8A453-09F1-4613-8E09-76901082D0FE}" type="presOf" srcId="{727E0217-A072-473A-8F69-C7D19111FB67}" destId="{5282C940-CBB2-461E-94F1-FED0FA3F5B60}" srcOrd="0" destOrd="0" presId="urn:microsoft.com/office/officeart/2005/8/layout/balance1"/>
    <dgm:cxn modelId="{DBE1C0DB-699F-44A6-B12F-39E912F2719C}" srcId="{9AA574F9-E89B-48F7-9CFF-3EE23E73AEFF}" destId="{708AFE34-F551-4D0A-9BCB-6E9D934995B9}" srcOrd="1" destOrd="0" parTransId="{431A297D-5252-42BD-BBAD-90A6D525C5E0}" sibTransId="{7C3FDEFA-B8B6-4635-B8ED-67C3CB512C13}"/>
    <dgm:cxn modelId="{9B0F7D71-780F-4C53-AD37-E0E5F39B1969}" type="presOf" srcId="{5593299A-8BF4-42BE-BDEC-B9BA853658D0}" destId="{5CD1B5E7-0F4A-49F1-B733-4641F09CC6CF}" srcOrd="0" destOrd="0" presId="urn:microsoft.com/office/officeart/2005/8/layout/balance1"/>
    <dgm:cxn modelId="{47B3F9C9-AD73-424A-90A2-DFC07CDCC84D}" srcId="{727E0217-A072-473A-8F69-C7D19111FB67}" destId="{73EB3013-D86C-437F-B1BD-360241CCF9F2}" srcOrd="1" destOrd="0" parTransId="{78A15145-4EC8-45A2-B9DC-AF29B71B3E47}" sibTransId="{C8EA8F6C-CEFB-4AA8-A820-6E91EF42878F}"/>
    <dgm:cxn modelId="{526CE898-9B97-4BAE-A31E-CB2A572B260A}" srcId="{73EB3013-D86C-437F-B1BD-360241CCF9F2}" destId="{5593299A-8BF4-42BE-BDEC-B9BA853658D0}" srcOrd="0" destOrd="0" parTransId="{509DD3F3-9B5B-4E01-9B30-C428F93E14B9}" sibTransId="{DCE29CCD-01B6-49A8-979E-2A58BEF795C4}"/>
    <dgm:cxn modelId="{13B1D519-91C9-43F4-A76A-F47E120710D5}" srcId="{9AA574F9-E89B-48F7-9CFF-3EE23E73AEFF}" destId="{32246142-82F1-4638-B2B1-139A949503CD}" srcOrd="2" destOrd="0" parTransId="{A8141E2F-B0BA-4C93-881D-81207B8911FE}" sibTransId="{B5A268BB-0F9A-401B-A39B-D85BF8B56E32}"/>
    <dgm:cxn modelId="{550EC131-4E22-4482-8B67-BD300BC737D5}" type="presOf" srcId="{D222DEAF-DAEC-42B6-B099-5FFEB825932F}" destId="{B40BA866-BBCE-416C-AC0F-385C1925C3B2}" srcOrd="0" destOrd="0" presId="urn:microsoft.com/office/officeart/2005/8/layout/balance1"/>
    <dgm:cxn modelId="{9BFA4642-85B9-4048-9864-43B409EC1803}" type="presOf" srcId="{32246142-82F1-4638-B2B1-139A949503CD}" destId="{3F78EB18-EC47-4AE4-91E9-3994935D95F5}" srcOrd="0" destOrd="0" presId="urn:microsoft.com/office/officeart/2005/8/layout/balance1"/>
    <dgm:cxn modelId="{C4FE057B-D121-4BA7-84A9-D6C4D9DD553A}" type="presOf" srcId="{FDC68EA7-E4DA-4060-AA98-0A9290727812}" destId="{98E8A75F-76B8-4021-AB1F-05934D7FAD1A}" srcOrd="0" destOrd="0" presId="urn:microsoft.com/office/officeart/2005/8/layout/balance1"/>
    <dgm:cxn modelId="{7CC38C61-E6DA-432B-9DDD-CD5C4D3617BD}" srcId="{727E0217-A072-473A-8F69-C7D19111FB67}" destId="{9AA574F9-E89B-48F7-9CFF-3EE23E73AEFF}" srcOrd="0" destOrd="0" parTransId="{4D8E9732-BA9D-489C-A918-AFF9F00AC2AE}" sibTransId="{8C3258D4-A304-4D55-B4F8-BBE833A15BB5}"/>
    <dgm:cxn modelId="{BFDC5958-EAB0-4963-B690-FF16B4CDCFC2}" type="presOf" srcId="{708AFE34-F551-4D0A-9BCB-6E9D934995B9}" destId="{45FA7AE0-CE44-4883-B7EC-9D96E8879D32}" srcOrd="0" destOrd="0" presId="urn:microsoft.com/office/officeart/2005/8/layout/balance1"/>
    <dgm:cxn modelId="{CE0E0201-C5A5-437F-B993-9899E5B33BCA}" srcId="{9AA574F9-E89B-48F7-9CFF-3EE23E73AEFF}" destId="{7491A6C2-B4CD-465F-9851-0C405CD51122}" srcOrd="0" destOrd="0" parTransId="{22EB847C-3BB0-4511-8DCB-5D6B9D807DF0}" sibTransId="{1BE8B943-BE77-477E-84DB-DAAFDA6C782A}"/>
    <dgm:cxn modelId="{B4A5EFDF-23CB-4B99-82D9-E5A4B4E37110}" srcId="{73EB3013-D86C-437F-B1BD-360241CCF9F2}" destId="{D222DEAF-DAEC-42B6-B099-5FFEB825932F}" srcOrd="1" destOrd="0" parTransId="{477A2176-4AEF-4F4D-8ADC-50D5399E3C59}" sibTransId="{71392470-8459-4A70-93DA-E581CE01C8CA}"/>
    <dgm:cxn modelId="{449A2077-EA8D-4DA5-BBCE-B2E736D1294A}" srcId="{9AA574F9-E89B-48F7-9CFF-3EE23E73AEFF}" destId="{C8DF6210-E2C6-4B68-A2D6-FA9629F17A06}" srcOrd="3" destOrd="0" parTransId="{AE1C146B-B858-4CAE-95C6-7F987E395179}" sibTransId="{BD1730E9-8FAF-4BDA-8576-2D2B9425B0D1}"/>
    <dgm:cxn modelId="{3D40F6F6-FAE0-431F-8C4D-7F604C433D03}" type="presParOf" srcId="{5282C940-CBB2-461E-94F1-FED0FA3F5B60}" destId="{A44B9C06-8DC4-493D-B937-F923CFA5743A}" srcOrd="0" destOrd="0" presId="urn:microsoft.com/office/officeart/2005/8/layout/balance1"/>
    <dgm:cxn modelId="{0919D7E1-84E5-422A-ACD6-C63575BA9BCC}" type="presParOf" srcId="{5282C940-CBB2-461E-94F1-FED0FA3F5B60}" destId="{8CE86104-5FB0-4164-966A-0D41A1CC68F8}" srcOrd="1" destOrd="0" presId="urn:microsoft.com/office/officeart/2005/8/layout/balance1"/>
    <dgm:cxn modelId="{9433054B-D08F-41F4-8EBF-BEB4F1A28D8B}" type="presParOf" srcId="{8CE86104-5FB0-4164-966A-0D41A1CC68F8}" destId="{C01966D6-7DD4-4662-828D-3CB5329125AB}" srcOrd="0" destOrd="0" presId="urn:microsoft.com/office/officeart/2005/8/layout/balance1"/>
    <dgm:cxn modelId="{90797CFC-DCDF-4683-9496-B2116FB7117B}" type="presParOf" srcId="{8CE86104-5FB0-4164-966A-0D41A1CC68F8}" destId="{7BE0BC56-E3A3-4E90-B6DA-7005F23B3571}" srcOrd="1" destOrd="0" presId="urn:microsoft.com/office/officeart/2005/8/layout/balance1"/>
    <dgm:cxn modelId="{A4B52E3F-EBC5-4396-BFE0-4628D296E846}" type="presParOf" srcId="{5282C940-CBB2-461E-94F1-FED0FA3F5B60}" destId="{61A080C4-2270-4730-B241-93B5FEB8C423}" srcOrd="2" destOrd="0" presId="urn:microsoft.com/office/officeart/2005/8/layout/balance1"/>
    <dgm:cxn modelId="{03C22099-7093-44BE-94C3-EC47A737E299}" type="presParOf" srcId="{61A080C4-2270-4730-B241-93B5FEB8C423}" destId="{EDE60D2C-D5F1-4207-8D4D-39DFAEA8FB85}" srcOrd="0" destOrd="0" presId="urn:microsoft.com/office/officeart/2005/8/layout/balance1"/>
    <dgm:cxn modelId="{5FC42C5F-2D90-40E4-B03A-1BA2DF0E07DE}" type="presParOf" srcId="{61A080C4-2270-4730-B241-93B5FEB8C423}" destId="{617E6F4B-1131-487D-BF2A-1CDE7454A6F4}" srcOrd="1" destOrd="0" presId="urn:microsoft.com/office/officeart/2005/8/layout/balance1"/>
    <dgm:cxn modelId="{54B83265-BA4B-4FFE-A59F-413631C60BBA}" type="presParOf" srcId="{61A080C4-2270-4730-B241-93B5FEB8C423}" destId="{A038D583-822B-4ED7-80DD-730E04DB39DA}" srcOrd="2" destOrd="0" presId="urn:microsoft.com/office/officeart/2005/8/layout/balance1"/>
    <dgm:cxn modelId="{F3616A7C-A942-449C-9B08-41C42D472C21}" type="presParOf" srcId="{61A080C4-2270-4730-B241-93B5FEB8C423}" destId="{F71AF06C-EE1A-49BC-8719-DA90DF258A8C}" srcOrd="3" destOrd="0" presId="urn:microsoft.com/office/officeart/2005/8/layout/balance1"/>
    <dgm:cxn modelId="{EFBEEFE3-0756-4F13-8867-00C97DB3542F}" type="presParOf" srcId="{61A080C4-2270-4730-B241-93B5FEB8C423}" destId="{45FA7AE0-CE44-4883-B7EC-9D96E8879D32}" srcOrd="4" destOrd="0" presId="urn:microsoft.com/office/officeart/2005/8/layout/balance1"/>
    <dgm:cxn modelId="{66CD5546-A454-4DEA-B919-CD691A261FCD}" type="presParOf" srcId="{61A080C4-2270-4730-B241-93B5FEB8C423}" destId="{3F78EB18-EC47-4AE4-91E9-3994935D95F5}" srcOrd="5" destOrd="0" presId="urn:microsoft.com/office/officeart/2005/8/layout/balance1"/>
    <dgm:cxn modelId="{3EE5C781-3B19-4B77-8A2D-0984DC977AF3}" type="presParOf" srcId="{61A080C4-2270-4730-B241-93B5FEB8C423}" destId="{F2671764-C948-4865-B5BD-2E09F21959B6}" srcOrd="6" destOrd="0" presId="urn:microsoft.com/office/officeart/2005/8/layout/balance1"/>
    <dgm:cxn modelId="{1CC64890-1A03-437D-83BE-1F6B3E3009A7}" type="presParOf" srcId="{61A080C4-2270-4730-B241-93B5FEB8C423}" destId="{5CD1B5E7-0F4A-49F1-B733-4641F09CC6CF}" srcOrd="7" destOrd="0" presId="urn:microsoft.com/office/officeart/2005/8/layout/balance1"/>
    <dgm:cxn modelId="{29B1C62F-A9B3-4645-8338-0909587075AF}" type="presParOf" srcId="{61A080C4-2270-4730-B241-93B5FEB8C423}" destId="{B40BA866-BBCE-416C-AC0F-385C1925C3B2}" srcOrd="8" destOrd="0" presId="urn:microsoft.com/office/officeart/2005/8/layout/balance1"/>
    <dgm:cxn modelId="{62DF2F9A-7AC8-4AD4-993C-0D1664EEE65B}" type="presParOf" srcId="{61A080C4-2270-4730-B241-93B5FEB8C423}" destId="{98E8A75F-76B8-4021-AB1F-05934D7FAD1A}"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396FBD-9FF2-44D3-BD73-1B8B175F584D}" type="datetimeFigureOut">
              <a:rPr lang="en-GB" smtClean="0"/>
              <a:t>04/07/2019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3BF3B7F-F784-4C30-9229-89B26ADCE863}" type="slidenum">
              <a:rPr lang="en-GB" smtClean="0"/>
              <a:t>‹#›</a:t>
            </a:fld>
            <a:endParaRPr lang="en-GB"/>
          </a:p>
        </p:txBody>
      </p:sp>
    </p:spTree>
    <p:extLst>
      <p:ext uri="{BB962C8B-B14F-4D97-AF65-F5344CB8AC3E}">
        <p14:creationId xmlns:p14="http://schemas.microsoft.com/office/powerpoint/2010/main" val="390182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1"/>
            <a:ext cx="2945659" cy="498059"/>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50438" y="1"/>
            <a:ext cx="2945659" cy="498059"/>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91EAB98-5AA4-4942-9DFA-00F68453D38B}" type="datetime1">
              <a:rPr lang="en-GB"/>
              <a:pPr lvl="0"/>
              <a:t>04/07/2019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8" y="4777193"/>
            <a:ext cx="5438140" cy="3908614"/>
          </a:xfrm>
          <a:prstGeom prst="rect">
            <a:avLst/>
          </a:prstGeom>
          <a:noFill/>
          <a:ln>
            <a:noFill/>
          </a:ln>
        </p:spPr>
        <p:txBody>
          <a:bodyPr vert="horz" wrap="square" lIns="91440" tIns="45720" rIns="91440" bIns="45720" anchor="t" anchorCtr="0" compatLnSpc="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428578"/>
            <a:ext cx="2945659" cy="498059"/>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50438" y="9428578"/>
            <a:ext cx="2945659" cy="498059"/>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4945CF7-D62D-4484-86F8-3FA2BB366719}" type="slidenum">
              <a:t>‹#›</a:t>
            </a:fld>
            <a:endParaRPr lang="en-GB"/>
          </a:p>
        </p:txBody>
      </p:sp>
    </p:spTree>
    <p:extLst>
      <p:ext uri="{BB962C8B-B14F-4D97-AF65-F5344CB8AC3E}">
        <p14:creationId xmlns:p14="http://schemas.microsoft.com/office/powerpoint/2010/main" val="249463873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Working title-What does the cliché ‘What doesn’t kill you make you stronger mean’. What does it mean for you? Is being strong in the face of adversity what we advocate for children and young people? We know from ACE’s research that this is often not the case. </a:t>
            </a:r>
          </a:p>
          <a:p>
            <a:endParaRPr lang="en-GB" dirty="0"/>
          </a:p>
        </p:txBody>
      </p:sp>
      <p:sp>
        <p:nvSpPr>
          <p:cNvPr id="4" name="Slide Number Placeholder 3"/>
          <p:cNvSpPr>
            <a:spLocks noGrp="1"/>
          </p:cNvSpPr>
          <p:nvPr>
            <p:ph type="sldNum" sz="quarter" idx="5"/>
          </p:nvPr>
        </p:nvSpPr>
        <p:spPr/>
        <p:txBody>
          <a:bodyPr/>
          <a:lstStyle/>
          <a:p>
            <a:fld id="{76989CE0-0952-DC4E-9BEF-98A221922E79}" type="slidenum">
              <a:rPr lang="en-US" smtClean="0"/>
              <a:t>1</a:t>
            </a:fld>
            <a:endParaRPr lang="en-US"/>
          </a:p>
        </p:txBody>
      </p:sp>
    </p:spTree>
    <p:extLst>
      <p:ext uri="{BB962C8B-B14F-4D97-AF65-F5344CB8AC3E}">
        <p14:creationId xmlns:p14="http://schemas.microsoft.com/office/powerpoint/2010/main" val="309872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ACE’s are up to date research on the impact of parental mental health difficulties. Serious case reviews always highlight the need for agencies and professionals to communicate but rules and regulations around this has created a fear of breaking confidentiality –as long as we are clear and record that we are sharing to meet the needs of the child we can justify conversations and communication.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11</a:t>
            </a:fld>
            <a:endParaRPr lang="en-GB"/>
          </a:p>
        </p:txBody>
      </p:sp>
    </p:spTree>
    <p:extLst>
      <p:ext uri="{BB962C8B-B14F-4D97-AF65-F5344CB8AC3E}">
        <p14:creationId xmlns:p14="http://schemas.microsoft.com/office/powerpoint/2010/main" val="300620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dirty="0" err="1"/>
              <a:t>Cooklin</a:t>
            </a:r>
            <a:r>
              <a:rPr lang="en-GB" dirty="0"/>
              <a:t> 2010) Amongst the most vulnerable in our communities and other factors as we have looked at. At home need to be grown up and a carer and the at school to respond to instruction/rules. </a:t>
            </a:r>
          </a:p>
          <a:p>
            <a:r>
              <a:rPr lang="en-GB" dirty="0"/>
              <a:t>Talk about mum-loss of the person they were. </a:t>
            </a:r>
          </a:p>
          <a:p>
            <a:r>
              <a:rPr lang="en-GB" dirty="0"/>
              <a:t>Reduces opportunities for socialising-may not want to invite others home. For adults with mental health problems a combination of coping with their illness and been a parent can make them very vulnerable. Tried not to get too heavy on the research –my own anxiety about knowing enough. It’s easy to forget.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13</a:t>
            </a:fld>
            <a:endParaRPr lang="en-GB"/>
          </a:p>
        </p:txBody>
      </p:sp>
    </p:spTree>
    <p:extLst>
      <p:ext uri="{BB962C8B-B14F-4D97-AF65-F5344CB8AC3E}">
        <p14:creationId xmlns:p14="http://schemas.microsoft.com/office/powerpoint/2010/main" val="93524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Attachment problems are well documented as having an impact right across the lifespan. Parental Mental Health problems can disrupt attachment to the unwell adult but other attachment figures can help ameliorate the impact. </a:t>
            </a:r>
          </a:p>
          <a:p>
            <a:endParaRPr lang="en-GB" dirty="0"/>
          </a:p>
          <a:p>
            <a:r>
              <a:rPr lang="en-GB" dirty="0"/>
              <a:t>Case Study- Puerperal psychosis very acute onset following birth. Treatment usually intense and relatively short term but impact very significant for whole family. One family in 15 years-its rare.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14</a:t>
            </a:fld>
            <a:endParaRPr lang="en-GB"/>
          </a:p>
        </p:txBody>
      </p:sp>
    </p:spTree>
    <p:extLst>
      <p:ext uri="{BB962C8B-B14F-4D97-AF65-F5344CB8AC3E}">
        <p14:creationId xmlns:p14="http://schemas.microsoft.com/office/powerpoint/2010/main" val="112551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 can be focused on own needs- links with attachment styles. Role reversal can occur when a child or young person when too little attention has been paid to the child's needs-which we as adults commonly reinforce ‘such a good girl; Risk of internalised difficulties.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15</a:t>
            </a:fld>
            <a:endParaRPr lang="en-GB"/>
          </a:p>
        </p:txBody>
      </p:sp>
    </p:spTree>
    <p:extLst>
      <p:ext uri="{BB962C8B-B14F-4D97-AF65-F5344CB8AC3E}">
        <p14:creationId xmlns:p14="http://schemas.microsoft.com/office/powerpoint/2010/main" val="382047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in adolescence anyway. Talk about Chloe as success. </a:t>
            </a:r>
          </a:p>
          <a:p>
            <a:r>
              <a:rPr lang="en-GB" dirty="0"/>
              <a:t>Also gang involvement when seeking a place to belong and Harriet Sargent's research about food and gang membership as well as having somewhere to go and belonging somewhere.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16</a:t>
            </a:fld>
            <a:endParaRPr lang="en-GB"/>
          </a:p>
        </p:txBody>
      </p:sp>
    </p:spTree>
    <p:extLst>
      <p:ext uri="{BB962C8B-B14F-4D97-AF65-F5344CB8AC3E}">
        <p14:creationId xmlns:p14="http://schemas.microsoft.com/office/powerpoint/2010/main" val="280151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case study-with good attachment, 1 or more significant adult aside from someone who may be unwell at times (ways to talk about it, relationship to help) </a:t>
            </a:r>
            <a:endParaRPr lang="en-GB" dirty="0"/>
          </a:p>
          <a:p>
            <a:r>
              <a:rPr lang="en-GB" dirty="0"/>
              <a:t>Resources issue-parental capacity to access help at the right time and their own relationship to help depending on past experience.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17</a:t>
            </a:fld>
            <a:endParaRPr lang="en-GB"/>
          </a:p>
        </p:txBody>
      </p:sp>
    </p:spTree>
    <p:extLst>
      <p:ext uri="{BB962C8B-B14F-4D97-AF65-F5344CB8AC3E}">
        <p14:creationId xmlns:p14="http://schemas.microsoft.com/office/powerpoint/2010/main" val="330449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 resilience, engage the family, observe changes</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18</a:t>
            </a:fld>
            <a:endParaRPr lang="en-GB"/>
          </a:p>
        </p:txBody>
      </p:sp>
    </p:spTree>
    <p:extLst>
      <p:ext uri="{BB962C8B-B14F-4D97-AF65-F5344CB8AC3E}">
        <p14:creationId xmlns:p14="http://schemas.microsoft.com/office/powerpoint/2010/main" val="10748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this to demonstrate what we can do for children in school but also because it demonstrates the impact of looking after yourself. This is a glass of water with oil in. You can try and get the water out (metaphor for impact of neglect or work stress) but it will leave a considerable residue. If you add more water it dilutes the oil ‘Add more of the good stuff’. Look after yourself. The more good stuff you add the more it dilutes the challenges.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19</a:t>
            </a:fld>
            <a:endParaRPr lang="en-GB"/>
          </a:p>
        </p:txBody>
      </p:sp>
    </p:spTree>
    <p:extLst>
      <p:ext uri="{BB962C8B-B14F-4D97-AF65-F5344CB8AC3E}">
        <p14:creationId xmlns:p14="http://schemas.microsoft.com/office/powerpoint/2010/main" val="228849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28" indent="-285728">
              <a:buSzPct val="100000"/>
              <a:buChar char="•"/>
            </a:pPr>
            <a:r>
              <a:rPr lang="en-US" sz="2000" dirty="0"/>
              <a:t>Resilience vs grit and determination</a:t>
            </a:r>
          </a:p>
          <a:p>
            <a:pPr marL="742893" lvl="1" indent="-285728">
              <a:buSzPct val="100000"/>
              <a:buChar char="•"/>
            </a:pPr>
            <a:r>
              <a:rPr lang="en-US" sz="2000" dirty="0"/>
              <a:t>Internal vs external quality</a:t>
            </a:r>
          </a:p>
          <a:p>
            <a:pPr marL="285728" indent="-285728"/>
            <a:endParaRPr lang="en-US" sz="2000" dirty="0"/>
          </a:p>
          <a:p>
            <a:pPr marL="285728" indent="-285728">
              <a:buSzPct val="100000"/>
              <a:buChar char="•"/>
            </a:pPr>
            <a:r>
              <a:rPr lang="en-US" sz="2000" dirty="0"/>
              <a:t>Responsibility of everyone in school – mitigating risk and enhancing protective factors</a:t>
            </a:r>
          </a:p>
          <a:p>
            <a:pPr marL="285728" indent="-285728"/>
            <a:endParaRPr lang="en-US" sz="2000" dirty="0"/>
          </a:p>
          <a:p>
            <a:pPr marL="285728" indent="-285728">
              <a:buSzPct val="100000"/>
              <a:buChar char="•"/>
            </a:pPr>
            <a:r>
              <a:rPr lang="en-US" sz="2000" dirty="0"/>
              <a:t>Low risk vs high risk young people and resilience</a:t>
            </a:r>
          </a:p>
          <a:p>
            <a:pPr marL="285728" indent="-285728"/>
            <a:endParaRPr lang="en-US" sz="2000" dirty="0"/>
          </a:p>
          <a:p>
            <a:pPr marL="285728" indent="-285728">
              <a:buSzPct val="100000"/>
              <a:buChar char="•"/>
            </a:pPr>
            <a:r>
              <a:rPr lang="en-US" sz="2000" dirty="0"/>
              <a:t>Not mysterious or difficult and results in children, young people, families and schools that can not only ‘do better than might be expected in a context of adversity’, but also have the social capital and empowerment to change those contexts and improve them for others.</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20</a:t>
            </a:fld>
            <a:endParaRPr lang="en-GB"/>
          </a:p>
        </p:txBody>
      </p:sp>
    </p:spTree>
    <p:extLst>
      <p:ext uri="{BB962C8B-B14F-4D97-AF65-F5344CB8AC3E}">
        <p14:creationId xmlns:p14="http://schemas.microsoft.com/office/powerpoint/2010/main" val="351879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None/>
            </a:pPr>
            <a:r>
              <a:rPr lang="en-US" sz="2000" dirty="0"/>
              <a:t>Environment plays an important part in how we cope-for all of us not just children. </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21</a:t>
            </a:fld>
            <a:endParaRPr lang="en-GB"/>
          </a:p>
        </p:txBody>
      </p:sp>
    </p:spTree>
    <p:extLst>
      <p:ext uri="{BB962C8B-B14F-4D97-AF65-F5344CB8AC3E}">
        <p14:creationId xmlns:p14="http://schemas.microsoft.com/office/powerpoint/2010/main" val="44064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2</a:t>
            </a:fld>
            <a:endParaRPr lang="en-GB"/>
          </a:p>
        </p:txBody>
      </p:sp>
    </p:spTree>
    <p:extLst>
      <p:ext uri="{BB962C8B-B14F-4D97-AF65-F5344CB8AC3E}">
        <p14:creationId xmlns:p14="http://schemas.microsoft.com/office/powerpoint/2010/main" val="1731508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Mediated by what goes on in between…</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22</a:t>
            </a:fld>
            <a:endParaRPr lang="en-GB"/>
          </a:p>
        </p:txBody>
      </p:sp>
    </p:spTree>
    <p:extLst>
      <p:ext uri="{BB962C8B-B14F-4D97-AF65-F5344CB8AC3E}">
        <p14:creationId xmlns:p14="http://schemas.microsoft.com/office/powerpoint/2010/main" val="41531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F6074BB-90B6-9342-A608-AE2BC3FFBBCD}"/>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 xmlns:a16="http://schemas.microsoft.com/office/drawing/2014/main" id="{E38EB633-08D1-A644-9474-17101E0D690D}"/>
              </a:ext>
            </a:extLst>
          </p:cNvPr>
          <p:cNvSpPr txBox="1">
            <a:spLocks noGrp="1"/>
          </p:cNvSpPr>
          <p:nvPr>
            <p:ph type="body" sz="quarter" idx="1"/>
          </p:nvPr>
        </p:nvSpPr>
        <p:spPr/>
        <p:txBody>
          <a:bodyPr>
            <a:normAutofit/>
          </a:bodyPr>
          <a:lstStyle/>
          <a:p>
            <a:pPr marL="285728" indent="-285728">
              <a:buSzPct val="100000"/>
              <a:buChar char="•"/>
            </a:pPr>
            <a:r>
              <a:rPr lang="en-US" sz="2000" dirty="0"/>
              <a:t>Balancing risk and resilience. Varies over time and developmental stages. Risk v resilience –a narrative for all of us?</a:t>
            </a:r>
          </a:p>
        </p:txBody>
      </p:sp>
      <p:sp>
        <p:nvSpPr>
          <p:cNvPr id="4" name="Slide Number Placeholder 3">
            <a:extLst>
              <a:ext uri="{FF2B5EF4-FFF2-40B4-BE49-F238E27FC236}">
                <a16:creationId xmlns="" xmlns:a16="http://schemas.microsoft.com/office/drawing/2014/main" id="{6DA0113C-90D9-E546-90BA-8C7174CBBD76}"/>
              </a:ext>
            </a:extLst>
          </p:cNvPr>
          <p:cNvSpPr txBox="1"/>
          <p:nvPr/>
        </p:nvSpPr>
        <p:spPr>
          <a:xfrm>
            <a:off x="3850439" y="9428578"/>
            <a:ext cx="2945659" cy="498059"/>
          </a:xfrm>
          <a:prstGeom prst="rect">
            <a:avLst/>
          </a:prstGeom>
          <a:noFill/>
          <a:ln cap="flat">
            <a:noFill/>
          </a:ln>
        </p:spPr>
        <p:txBody>
          <a:bodyPr vert="horz" wrap="square" lIns="91433" tIns="45717" rIns="91433" bIns="45717" anchor="b" anchorCtr="0" compatLnSpc="1">
            <a:normAutofit/>
          </a:bodyPr>
          <a:lstStyle/>
          <a:p>
            <a:pPr algn="r" defTabSz="914330">
              <a:defRPr sz="1800" b="0" i="0" u="none" strike="noStrike" kern="0" cap="none" spc="0" baseline="0">
                <a:solidFill>
                  <a:srgbClr val="000000"/>
                </a:solidFill>
                <a:uFillTx/>
              </a:defRPr>
            </a:pPr>
            <a:fld id="{F09A223C-C2E5-C54B-981C-9FF9F8D1FB98}" type="slidenum">
              <a:rPr kern="0">
                <a:solidFill>
                  <a:srgbClr val="000000"/>
                </a:solidFill>
                <a:latin typeface="Calibri" panose="020F0502020204030204"/>
              </a:rPr>
              <a:pPr algn="r" defTabSz="914330">
                <a:defRPr sz="1800" b="0" i="0" u="none" strike="noStrike" kern="0" cap="none" spc="0" baseline="0">
                  <a:solidFill>
                    <a:srgbClr val="000000"/>
                  </a:solidFill>
                  <a:uFillTx/>
                </a:defRPr>
              </a:pPr>
              <a:t>23</a:t>
            </a:fld>
            <a:endParaRPr lang="en-GB" sz="1200">
              <a:solidFill>
                <a:srgbClr val="000000"/>
              </a:solidFill>
              <a:latin typeface="Calibri" pitchFamily="34"/>
            </a:endParaRPr>
          </a:p>
        </p:txBody>
      </p:sp>
    </p:spTree>
    <p:extLst>
      <p:ext uri="{BB962C8B-B14F-4D97-AF65-F5344CB8AC3E}">
        <p14:creationId xmlns:p14="http://schemas.microsoft.com/office/powerpoint/2010/main" val="117276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events still happen in childhood-a grandparent may die. A pet might die and harder to manage when you don’t have the scaffolding to cope with it. </a:t>
            </a:r>
            <a:r>
              <a:rPr lang="en-GB" sz="8000" dirty="0"/>
              <a:t>Resilience in the face of adversity is NOT just about individual’s inner psychological resources or innate characteristics; it involves a combination of nature and nurture and is</a:t>
            </a:r>
          </a:p>
          <a:p>
            <a:pPr lvl="1"/>
            <a:r>
              <a:rPr lang="en-GB" sz="8000" b="0" dirty="0"/>
              <a:t>Something that involves our environment and those around us</a:t>
            </a:r>
          </a:p>
          <a:p>
            <a:pPr lvl="1"/>
            <a:r>
              <a:rPr lang="en-GB" sz="8000" b="0" dirty="0"/>
              <a:t>Our capacity individually to navigate to the support that we need and then to negotiate for that</a:t>
            </a:r>
          </a:p>
          <a:p>
            <a:pPr marL="457200" lvl="1" indent="0">
              <a:buNone/>
            </a:pPr>
            <a:endParaRPr lang="en-GB" sz="8000" dirty="0"/>
          </a:p>
          <a:p>
            <a:r>
              <a:rPr lang="en-US" altLang="en-US" sz="8000" dirty="0"/>
              <a:t>Changes in the environment that mean more to a child’s resilience when risk is high.</a:t>
            </a:r>
          </a:p>
          <a:p>
            <a:pPr>
              <a:lnSpc>
                <a:spcPct val="90000"/>
              </a:lnSpc>
              <a:defRPr/>
            </a:pPr>
            <a:r>
              <a:rPr lang="en-US" altLang="en-US" sz="8000" dirty="0"/>
              <a:t>When we shape environments for our most vulnerable children, we make them much more likely to overcome adversity and continue his/her normal development and in turn, help all children.  (Ungar, 2014) </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24</a:t>
            </a:fld>
            <a:endParaRPr lang="en-GB"/>
          </a:p>
        </p:txBody>
      </p:sp>
    </p:spTree>
    <p:extLst>
      <p:ext uri="{BB962C8B-B14F-4D97-AF65-F5344CB8AC3E}">
        <p14:creationId xmlns:p14="http://schemas.microsoft.com/office/powerpoint/2010/main" val="287297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0F6074BB-90B6-9342-A608-AE2BC3FFBBCD}"/>
              </a:ext>
            </a:extLst>
          </p:cNvPr>
          <p:cNvSpPr>
            <a:spLocks noGrp="1" noRot="1" noChangeAspect="1"/>
          </p:cNvSpPr>
          <p:nvPr>
            <p:ph type="sldImg"/>
          </p:nvPr>
        </p:nvSpPr>
        <p:spPr>
          <a:xfrm>
            <a:off x="657225" y="1795463"/>
            <a:ext cx="8612188" cy="4843462"/>
          </a:xfrm>
        </p:spPr>
      </p:sp>
      <p:sp>
        <p:nvSpPr>
          <p:cNvPr id="3" name="Notes Placeholder 2">
            <a:extLst>
              <a:ext uri="{FF2B5EF4-FFF2-40B4-BE49-F238E27FC236}">
                <a16:creationId xmlns="" xmlns:a16="http://schemas.microsoft.com/office/drawing/2014/main" id="{E38EB633-08D1-A644-9474-17101E0D690D}"/>
              </a:ext>
            </a:extLst>
          </p:cNvPr>
          <p:cNvSpPr txBox="1">
            <a:spLocks noGrp="1"/>
          </p:cNvSpPr>
          <p:nvPr>
            <p:ph type="body" sz="quarter" idx="1"/>
          </p:nvPr>
        </p:nvSpPr>
        <p:spPr/>
        <p:txBody>
          <a:bodyPr>
            <a:normAutofit fontScale="47500" lnSpcReduction="20000"/>
          </a:bodyPr>
          <a:lstStyle/>
          <a:p>
            <a:pPr marL="414880" indent="-414880">
              <a:buSzPct val="100000"/>
              <a:buChar char="•"/>
            </a:pPr>
            <a:r>
              <a:rPr lang="en-US" sz="2900" dirty="0"/>
              <a:t>Resilience vs grit and determination</a:t>
            </a:r>
          </a:p>
          <a:p>
            <a:pPr marL="1078689" lvl="1" indent="-414880">
              <a:buSzPct val="100000"/>
              <a:buChar char="•"/>
            </a:pPr>
            <a:r>
              <a:rPr lang="en-US" sz="2900" dirty="0"/>
              <a:t>Internal vs external quality</a:t>
            </a:r>
          </a:p>
          <a:p>
            <a:pPr marL="414880" indent="-414880"/>
            <a:endParaRPr lang="en-US" sz="2900" dirty="0"/>
          </a:p>
          <a:p>
            <a:pPr marL="414880" indent="-414880">
              <a:buSzPct val="100000"/>
              <a:buChar char="•"/>
            </a:pPr>
            <a:r>
              <a:rPr lang="en-US" sz="2900" dirty="0"/>
              <a:t>Responsibility of everyone in school – mitigating risk and enhancing protective factors</a:t>
            </a:r>
          </a:p>
          <a:p>
            <a:pPr marL="414880" indent="-414880"/>
            <a:endParaRPr lang="en-US" sz="2900" dirty="0"/>
          </a:p>
          <a:p>
            <a:pPr marL="414880" indent="-414880">
              <a:buSzPct val="100000"/>
              <a:buChar char="•"/>
            </a:pPr>
            <a:r>
              <a:rPr lang="en-US" sz="2900" dirty="0"/>
              <a:t>Low risk vs high risk young people and resilience</a:t>
            </a:r>
          </a:p>
          <a:p>
            <a:pPr marL="414880" indent="-414880"/>
            <a:endParaRPr lang="en-US" sz="2900" dirty="0"/>
          </a:p>
          <a:p>
            <a:pPr marL="414880" indent="-414880">
              <a:buSzPct val="100000"/>
              <a:buChar char="•"/>
            </a:pPr>
            <a:r>
              <a:rPr lang="en-US" sz="2900" dirty="0"/>
              <a:t>Not mysterious or difficult and results in children, young people, families and schools that can not only ‘do better than might be expected in a context of adversity’, but also have the social capital and empowerment to change those contexts and improve them for others.</a:t>
            </a:r>
          </a:p>
          <a:p>
            <a:r>
              <a:rPr lang="en-GB" sz="3200" dirty="0"/>
              <a:t>Hard to measure, slippery to pin down and our thinking shifts</a:t>
            </a:r>
          </a:p>
          <a:p>
            <a:r>
              <a:rPr lang="en-GB" sz="3200" dirty="0"/>
              <a:t>Challenge to resilience as individual traits – “just deal with it”</a:t>
            </a:r>
          </a:p>
          <a:p>
            <a:r>
              <a:rPr lang="en-GB" sz="3200" dirty="0"/>
              <a:t>Now look beyond individual factors to a systems-based, social ecological approach to understanding resilience.</a:t>
            </a:r>
          </a:p>
          <a:p>
            <a:pPr marL="414880" indent="-414880">
              <a:buSzPct val="100000"/>
              <a:buChar char="•"/>
            </a:pPr>
            <a:endParaRPr lang="en-US" sz="2900" dirty="0"/>
          </a:p>
        </p:txBody>
      </p:sp>
      <p:sp>
        <p:nvSpPr>
          <p:cNvPr id="4" name="Slide Number Placeholder 3">
            <a:extLst>
              <a:ext uri="{FF2B5EF4-FFF2-40B4-BE49-F238E27FC236}">
                <a16:creationId xmlns="" xmlns:a16="http://schemas.microsoft.com/office/drawing/2014/main" id="{6DA0113C-90D9-E546-90BA-8C7174CBBD76}"/>
              </a:ext>
            </a:extLst>
          </p:cNvPr>
          <p:cNvSpPr txBox="1"/>
          <p:nvPr/>
        </p:nvSpPr>
        <p:spPr>
          <a:xfrm>
            <a:off x="5622791" y="13635476"/>
            <a:ext cx="4301543" cy="720286"/>
          </a:xfrm>
          <a:prstGeom prst="rect">
            <a:avLst/>
          </a:prstGeom>
          <a:noFill/>
          <a:ln cap="flat">
            <a:noFill/>
          </a:ln>
        </p:spPr>
        <p:txBody>
          <a:bodyPr vert="horz" wrap="square" lIns="132762" tIns="66381" rIns="132762" bIns="66381" anchor="b" anchorCtr="0" compatLnSpc="1">
            <a:normAutofit/>
          </a:bodyPr>
          <a:lstStyle/>
          <a:p>
            <a:pPr algn="r" defTabSz="1327617">
              <a:defRPr sz="1800" b="0" i="0" u="none" strike="noStrike" kern="0" cap="none" spc="0" baseline="0">
                <a:solidFill>
                  <a:srgbClr val="000000"/>
                </a:solidFill>
                <a:uFillTx/>
              </a:defRPr>
            </a:pPr>
            <a:fld id="{F09A223C-C2E5-C54B-981C-9FF9F8D1FB98}" type="slidenum">
              <a:rPr sz="2600" kern="0">
                <a:solidFill>
                  <a:srgbClr val="000000"/>
                </a:solidFill>
                <a:latin typeface="Calibri" panose="020F0502020204030204"/>
              </a:rPr>
              <a:pPr algn="r" defTabSz="1327617">
                <a:defRPr sz="1800" b="0" i="0" u="none" strike="noStrike" kern="0" cap="none" spc="0" baseline="0">
                  <a:solidFill>
                    <a:srgbClr val="000000"/>
                  </a:solidFill>
                  <a:uFillTx/>
                </a:defRPr>
              </a:pPr>
              <a:t>25</a:t>
            </a:fld>
            <a:endParaRPr lang="en-GB" sz="1700">
              <a:solidFill>
                <a:srgbClr val="000000"/>
              </a:solidFill>
              <a:latin typeface="Calibri" pitchFamily="34"/>
            </a:endParaRPr>
          </a:p>
        </p:txBody>
      </p:sp>
    </p:spTree>
    <p:extLst>
      <p:ext uri="{BB962C8B-B14F-4D97-AF65-F5344CB8AC3E}">
        <p14:creationId xmlns:p14="http://schemas.microsoft.com/office/powerpoint/2010/main" val="207259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can’t change what has happened to a child or young person who has experienced neglect or a parent with a mental health difficulty but ‘we’ can do things that will be helpful-some of these can be relatively small. I know you know them and do them but sometimes its worth giving them a bit of thought and bringing them back to mind. The good stuff can be ‘someone asked how I was’ ‘The teacher made me laugh’. ‘I did well’ ‘I got a sticker’.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26</a:t>
            </a:fld>
            <a:endParaRPr lang="en-GB"/>
          </a:p>
        </p:txBody>
      </p:sp>
    </p:spTree>
    <p:extLst>
      <p:ext uri="{BB962C8B-B14F-4D97-AF65-F5344CB8AC3E}">
        <p14:creationId xmlns:p14="http://schemas.microsoft.com/office/powerpoint/2010/main" val="246935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staff are in a good position to help children make sense of what they experience if conversations are open and honest but as adult we also need to have enough information to make sense of what is going on ‘A consistent narrative’.</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27</a:t>
            </a:fld>
            <a:endParaRPr lang="en-GB"/>
          </a:p>
        </p:txBody>
      </p:sp>
    </p:spTree>
    <p:extLst>
      <p:ext uri="{BB962C8B-B14F-4D97-AF65-F5344CB8AC3E}">
        <p14:creationId xmlns:p14="http://schemas.microsoft.com/office/powerpoint/2010/main" val="165883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Combined 14 studies qualitive data. Genetic factors as well as environment. A review of research. The children largely felt that their parents difficulties were related to adverse experiences-divorce, domestic violence-they felt this changed their parent. A psychosocial model rather than a genetic model. Children were able to detect behavioural changes and saw them as separate from the their parent (sleeping more or less, crying, not doing household jobs, physical and emotional absence. One child described their parent been ‘ripped from them’.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28</a:t>
            </a:fld>
            <a:endParaRPr lang="en-GB"/>
          </a:p>
        </p:txBody>
      </p:sp>
    </p:spTree>
    <p:extLst>
      <p:ext uri="{BB962C8B-B14F-4D97-AF65-F5344CB8AC3E}">
        <p14:creationId xmlns:p14="http://schemas.microsoft.com/office/powerpoint/2010/main" val="142076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children reported fear of a parent dying or going to hospital.’ I just worry that he will commit suicide’. This second theme describes a consistent narrative across all the reviewed papers and research that children altered their own life to protect their parent and they all felt their parent was very vulnerable. Worries about it been transmitted to them ‘I am going to be like that too. This is not so much in –keeping with theme one that it is adverse experiences that cause MHD except that they recognise their own ACE’s. Children reported that they cared for parent and took on practical support at home. Subjugate own needs to meet needs of parent.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29</a:t>
            </a:fld>
            <a:endParaRPr lang="en-GB"/>
          </a:p>
        </p:txBody>
      </p:sp>
    </p:spTree>
    <p:extLst>
      <p:ext uri="{BB962C8B-B14F-4D97-AF65-F5344CB8AC3E}">
        <p14:creationId xmlns:p14="http://schemas.microsoft.com/office/powerpoint/2010/main" val="2049519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reported beginning to monitor their own behaviour and emotions. They reported been quiet when they thought their parents were unwell and not to burden them. They held a belief that their family was not normal. Living with uncertainty. </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30</a:t>
            </a:fld>
            <a:endParaRPr lang="en-GB"/>
          </a:p>
        </p:txBody>
      </p:sp>
    </p:spTree>
    <p:extLst>
      <p:ext uri="{BB962C8B-B14F-4D97-AF65-F5344CB8AC3E}">
        <p14:creationId xmlns:p14="http://schemas.microsoft.com/office/powerpoint/2010/main" val="99608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Doesn’t all need to be responsibility of the teacher and learning mentor. Think of the opportunity that lunch time supervisors have to talk to children. Do they need training to keep their language in line with yours and parents.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31</a:t>
            </a:fld>
            <a:endParaRPr lang="en-GB"/>
          </a:p>
        </p:txBody>
      </p:sp>
    </p:spTree>
    <p:extLst>
      <p:ext uri="{BB962C8B-B14F-4D97-AF65-F5344CB8AC3E}">
        <p14:creationId xmlns:p14="http://schemas.microsoft.com/office/powerpoint/2010/main" val="366403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team. Therapeutic reviews, training. How can a therapeutic lens help schools-both staff and children. ?Anna &amp; I are the mental health team.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a:t>
            </a:fld>
            <a:endParaRPr lang="en-GB"/>
          </a:p>
        </p:txBody>
      </p:sp>
    </p:spTree>
    <p:extLst>
      <p:ext uri="{BB962C8B-B14F-4D97-AF65-F5344CB8AC3E}">
        <p14:creationId xmlns:p14="http://schemas.microsoft.com/office/powerpoint/2010/main" val="114175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Relatively small changes can help. Helping children make sense of things that actually make no sense can help.</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32</a:t>
            </a:fld>
            <a:endParaRPr lang="en-GB"/>
          </a:p>
        </p:txBody>
      </p:sp>
    </p:spTree>
    <p:extLst>
      <p:ext uri="{BB962C8B-B14F-4D97-AF65-F5344CB8AC3E}">
        <p14:creationId xmlns:p14="http://schemas.microsoft.com/office/powerpoint/2010/main" val="251408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Utopia. All serious case reviews highlight the same issue –lack of meaningful communication between agencies.</a:t>
            </a:r>
          </a:p>
          <a:p>
            <a:r>
              <a:rPr lang="en-GB" dirty="0"/>
              <a:t>You can record your reason for dis-closing information as long as you are clear that it is meeting the needs of the child.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33</a:t>
            </a:fld>
            <a:endParaRPr lang="en-GB"/>
          </a:p>
        </p:txBody>
      </p:sp>
    </p:spTree>
    <p:extLst>
      <p:ext uri="{BB962C8B-B14F-4D97-AF65-F5344CB8AC3E}">
        <p14:creationId xmlns:p14="http://schemas.microsoft.com/office/powerpoint/2010/main" val="447967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parent or school receptionist. Relationship is important not role. Consistency is key-ideally if school staff are aware of the way the child and family language mental health/illness.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34</a:t>
            </a:fld>
            <a:endParaRPr lang="en-GB"/>
          </a:p>
        </p:txBody>
      </p:sp>
    </p:spTree>
    <p:extLst>
      <p:ext uri="{BB962C8B-B14F-4D97-AF65-F5344CB8AC3E}">
        <p14:creationId xmlns:p14="http://schemas.microsoft.com/office/powerpoint/2010/main" val="627032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Tigger brain is always happy. A spaniel brain is the same., Good way to help parents talk about their mental health and aim for consistent agreed language across the board-parents, social worker, teachers and whole family. </a:t>
            </a:r>
          </a:p>
          <a:p>
            <a:r>
              <a:rPr lang="en-GB" dirty="0"/>
              <a:t>Sometimes Mummy has a Tigger brain-she can seem very happy and excited but it is not good for her or me and I am never sure what she will do-she talks really fast and buys lots of things. It sounds fun but it isn’t really.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35</a:t>
            </a:fld>
            <a:endParaRPr lang="en-GB"/>
          </a:p>
        </p:txBody>
      </p:sp>
    </p:spTree>
    <p:extLst>
      <p:ext uri="{BB962C8B-B14F-4D97-AF65-F5344CB8AC3E}">
        <p14:creationId xmlns:p14="http://schemas.microsoft.com/office/powerpoint/2010/main" val="2330759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Eeyore is a metaphor for a sad/unhappy brain. ‘My mum has an Eeyore brain what does this mean in terms of behaviour? What do they notice (maybe their own feelings is what they notice first)</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36</a:t>
            </a:fld>
            <a:endParaRPr lang="en-GB"/>
          </a:p>
        </p:txBody>
      </p:sp>
    </p:spTree>
    <p:extLst>
      <p:ext uri="{BB962C8B-B14F-4D97-AF65-F5344CB8AC3E}">
        <p14:creationId xmlns:p14="http://schemas.microsoft.com/office/powerpoint/2010/main" val="3660785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Study-Sophie O (aged 14-hallucinations, anxiety, low mood, self-harm, poor school attendance and attainment. </a:t>
            </a:r>
          </a:p>
          <a:p>
            <a:r>
              <a:rPr lang="en-GB" dirty="0"/>
              <a:t>Mum diagnosed with a personality disorder (persistent distress). When angry/upset/hurt she would go out and hit the washing machine with a hammer so in the family work we used the washing machine as a metaphor for mum’s mental health and later Sophie started to use it for herself ‘The washing machine has had a bad week’.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37</a:t>
            </a:fld>
            <a:endParaRPr lang="en-GB"/>
          </a:p>
        </p:txBody>
      </p:sp>
    </p:spTree>
    <p:extLst>
      <p:ext uri="{BB962C8B-B14F-4D97-AF65-F5344CB8AC3E}">
        <p14:creationId xmlns:p14="http://schemas.microsoft.com/office/powerpoint/2010/main" val="3454733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brain that is too fast. Anxiety.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38</a:t>
            </a:fld>
            <a:endParaRPr lang="en-GB"/>
          </a:p>
        </p:txBody>
      </p:sp>
    </p:spTree>
    <p:extLst>
      <p:ext uri="{BB962C8B-B14F-4D97-AF65-F5344CB8AC3E}">
        <p14:creationId xmlns:p14="http://schemas.microsoft.com/office/powerpoint/2010/main" val="3479741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Essential-parents need a sense of belonging too-it helps everybody and increases academic attainment. Loads of opportunities to engage and it helps children thrive. Maybe a personal invitation by call or text would help get a parent with a mental health problem in to school. A parent representative or panel may help.  </a:t>
            </a:r>
          </a:p>
          <a:p>
            <a:r>
              <a:rPr lang="en-GB" dirty="0"/>
              <a:t>When you listen you are hoping to convey understanding rather than solve a problem. Shame may well be close to the surface for a parent with mental health difficulties. Small interventions can often have a big impact.</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40</a:t>
            </a:fld>
            <a:endParaRPr lang="en-GB"/>
          </a:p>
        </p:txBody>
      </p:sp>
    </p:spTree>
    <p:extLst>
      <p:ext uri="{BB962C8B-B14F-4D97-AF65-F5344CB8AC3E}">
        <p14:creationId xmlns:p14="http://schemas.microsoft.com/office/powerpoint/2010/main" val="3780749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need kindness and compassion as well as predictable boundaries and routine.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41</a:t>
            </a:fld>
            <a:endParaRPr lang="en-GB"/>
          </a:p>
        </p:txBody>
      </p:sp>
    </p:spTree>
    <p:extLst>
      <p:ext uri="{BB962C8B-B14F-4D97-AF65-F5344CB8AC3E}">
        <p14:creationId xmlns:p14="http://schemas.microsoft.com/office/powerpoint/2010/main" val="1669164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done with parent depending on the age of the child and the willingness of the parent.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42</a:t>
            </a:fld>
            <a:endParaRPr lang="en-GB"/>
          </a:p>
        </p:txBody>
      </p:sp>
    </p:spTree>
    <p:extLst>
      <p:ext uri="{BB962C8B-B14F-4D97-AF65-F5344CB8AC3E}">
        <p14:creationId xmlns:p14="http://schemas.microsoft.com/office/powerpoint/2010/main" val="71489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r>
            <a:r>
              <a:rPr lang="en-GB" dirty="0"/>
              <a:t>ill touch on key messages from research but contact me for more particular areas of research. </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4</a:t>
            </a:fld>
            <a:endParaRPr lang="en-GB"/>
          </a:p>
        </p:txBody>
      </p:sp>
    </p:spTree>
    <p:extLst>
      <p:ext uri="{BB962C8B-B14F-4D97-AF65-F5344CB8AC3E}">
        <p14:creationId xmlns:p14="http://schemas.microsoft.com/office/powerpoint/2010/main" val="651577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dog-Churchill’s externalisation of depression from Matthew Johnstone’s book. The problem is separate from the person and looking at the relationship between the problem and the person opens up space for new ideas. The influence of language-recognising every day discourses that locate a problem within a person rather than a system. The use of THE anxiety helps to separate the problem from the person. Externalising questions-when did the …….(problem) start? What helps you to leave the problem at the school gate? Who/what makes the problem smaller? Mum is experiencing depression rather than ‘a depressed mum’-which suggests the depression is part of her. </a:t>
            </a:r>
          </a:p>
          <a:p>
            <a:r>
              <a:rPr lang="en-GB" dirty="0"/>
              <a:t>Can be used if the parent/carer has a diagnosis but not otherwise- some children have parents who will experience some of the issues we have talked about but you will not be aware of the diagnosis or they do not access services. Most traumatised people never present to therapy –the things we talked about can be across the school.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43</a:t>
            </a:fld>
            <a:endParaRPr lang="en-GB"/>
          </a:p>
        </p:txBody>
      </p:sp>
    </p:spTree>
    <p:extLst>
      <p:ext uri="{BB962C8B-B14F-4D97-AF65-F5344CB8AC3E}">
        <p14:creationId xmlns:p14="http://schemas.microsoft.com/office/powerpoint/2010/main" val="3627630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Language is important. Some children you will be one of the most important people in their lives and their access to having conversations with adults  that are meaningful and teach them that adults can be trusted and reflect back their feeling in a safe way. Helps them to make sense of the world. </a:t>
            </a:r>
            <a:r>
              <a:rPr lang="en-US" altLang="en-US" sz="1200" dirty="0"/>
              <a:t>When we shape environments for our most vulnerable children, we make them much more likely to overcome adversity and continue his/her normal development and in turn, help all children.  </a:t>
            </a:r>
            <a:r>
              <a:rPr lang="en-US" altLang="en-US" sz="1200"/>
              <a:t>(Ungar, 2014) </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44</a:t>
            </a:fld>
            <a:endParaRPr lang="en-GB"/>
          </a:p>
        </p:txBody>
      </p:sp>
    </p:spTree>
    <p:extLst>
      <p:ext uri="{BB962C8B-B14F-4D97-AF65-F5344CB8AC3E}">
        <p14:creationId xmlns:p14="http://schemas.microsoft.com/office/powerpoint/2010/main" val="2165436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not only that-Self-care starts in the nurturing you receive from your attachment figure so some children need it modelled for them. Think about the nurturing you received (or not)-how did you learn what to do when you are overwhelmed? Yoga &amp; meditation-even harder to do when you are stressed and overwhelmed.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good to model self-care for children in your class. Hard for teachers to do with such tight schedules –you can’t look after others unless you look after yourself.</a:t>
            </a:r>
          </a:p>
          <a:p>
            <a:endParaRPr lang="en-GB" dirty="0"/>
          </a:p>
        </p:txBody>
      </p:sp>
      <p:sp>
        <p:nvSpPr>
          <p:cNvPr id="4" name="Slide Number Placeholder 3"/>
          <p:cNvSpPr>
            <a:spLocks noGrp="1"/>
          </p:cNvSpPr>
          <p:nvPr>
            <p:ph type="sldNum" sz="quarter" idx="5"/>
          </p:nvPr>
        </p:nvSpPr>
        <p:spPr/>
        <p:txBody>
          <a:bodyPr/>
          <a:lstStyle/>
          <a:p>
            <a:pPr lvl="0"/>
            <a:fld id="{44945CF7-D62D-4484-86F8-3FA2BB366719}" type="slidenum">
              <a:rPr lang="en-GB" smtClean="0"/>
              <a:t>45</a:t>
            </a:fld>
            <a:endParaRPr lang="en-GB"/>
          </a:p>
        </p:txBody>
      </p:sp>
    </p:spTree>
    <p:extLst>
      <p:ext uri="{BB962C8B-B14F-4D97-AF65-F5344CB8AC3E}">
        <p14:creationId xmlns:p14="http://schemas.microsoft.com/office/powerpoint/2010/main" val="3427949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on what comes up for you. If you don’t have time to listen say so ‘I want to give you the time you deserve’ ‘I only have 5 minutes now but can offer more time …..’</a:t>
            </a:r>
          </a:p>
          <a:p>
            <a:r>
              <a:rPr lang="en-GB" dirty="0" err="1"/>
              <a:t>Mindfullness</a:t>
            </a:r>
            <a:r>
              <a:rPr lang="en-GB" dirty="0"/>
              <a:t>-What are you doing? What are you thinking about? If the 2 don’t match then you are not in the moment.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46</a:t>
            </a:fld>
            <a:endParaRPr lang="en-GB"/>
          </a:p>
        </p:txBody>
      </p:sp>
    </p:spTree>
    <p:extLst>
      <p:ext uri="{BB962C8B-B14F-4D97-AF65-F5344CB8AC3E}">
        <p14:creationId xmlns:p14="http://schemas.microsoft.com/office/powerpoint/2010/main" val="2775779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for more information-lets start some conversations –particularly about engaging parents! They are experts by experience so it is particularly useful to talk about talking. There are some interesting academic and research papers I can send out.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47</a:t>
            </a:fld>
            <a:endParaRPr lang="en-GB"/>
          </a:p>
        </p:txBody>
      </p:sp>
    </p:spTree>
    <p:extLst>
      <p:ext uri="{BB962C8B-B14F-4D97-AF65-F5344CB8AC3E}">
        <p14:creationId xmlns:p14="http://schemas.microsoft.com/office/powerpoint/2010/main" val="4000807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Aspirations for children who grow up in a household where an adult has a mental health difficulty. Hope is important. Celebrate success. </a:t>
            </a:r>
          </a:p>
          <a:p>
            <a:r>
              <a:rPr lang="en-GB" dirty="0"/>
              <a:t>Holding the child in mind-’I’ll be thinking of you this weekend and hoping it goes well’. Follow up on Monday –small things are important. </a:t>
            </a:r>
          </a:p>
          <a:p>
            <a:r>
              <a:rPr lang="en-GB" dirty="0"/>
              <a:t>Hope is important.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49</a:t>
            </a:fld>
            <a:endParaRPr lang="en-GB"/>
          </a:p>
        </p:txBody>
      </p:sp>
    </p:spTree>
    <p:extLst>
      <p:ext uri="{BB962C8B-B14F-4D97-AF65-F5344CB8AC3E}">
        <p14:creationId xmlns:p14="http://schemas.microsoft.com/office/powerpoint/2010/main" val="2450087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Lest start some conversations. Get in touch with me by email </a:t>
            </a:r>
            <a:r>
              <a:rPr lang="en-GB" dirty="0" err="1"/>
              <a:t>Philippa.Clark@bep.education</a:t>
            </a:r>
            <a:r>
              <a:rPr lang="en-GB" dirty="0"/>
              <a:t> </a:t>
            </a:r>
          </a:p>
          <a:p>
            <a:r>
              <a:rPr lang="en-GB" dirty="0"/>
              <a:t>Happy to send research out.</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50</a:t>
            </a:fld>
            <a:endParaRPr lang="en-GB"/>
          </a:p>
        </p:txBody>
      </p:sp>
    </p:spTree>
    <p:extLst>
      <p:ext uri="{BB962C8B-B14F-4D97-AF65-F5344CB8AC3E}">
        <p14:creationId xmlns:p14="http://schemas.microsoft.com/office/powerpoint/2010/main" val="117728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ACE’s there are some indicators but still some children do much better than expected as so many factors come into play. </a:t>
            </a:r>
          </a:p>
          <a:p>
            <a:r>
              <a:rPr lang="en-GB" dirty="0"/>
              <a:t>There are some factors that have an influence for some children that are not applicable. The quality of relationships are important.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6</a:t>
            </a:fld>
            <a:endParaRPr lang="en-GB"/>
          </a:p>
        </p:txBody>
      </p:sp>
    </p:spTree>
    <p:extLst>
      <p:ext uri="{BB962C8B-B14F-4D97-AF65-F5344CB8AC3E}">
        <p14:creationId xmlns:p14="http://schemas.microsoft.com/office/powerpoint/2010/main" val="323926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what are we talking about;</a:t>
            </a:r>
            <a:br>
              <a:rPr lang="en-GB" dirty="0"/>
            </a:br>
            <a:r>
              <a:rPr lang="en-GB" dirty="0"/>
              <a:t>Adult mental health problems vary and diagnoses</a:t>
            </a:r>
          </a:p>
          <a:p>
            <a:r>
              <a:rPr lang="en-GB" dirty="0"/>
              <a:t>Attachment &amp; connection- having at least one adult they can rely on.</a:t>
            </a:r>
          </a:p>
          <a:p>
            <a:r>
              <a:rPr lang="en-GB" dirty="0"/>
              <a:t>Knowing what to do if a parent becomes unwell. Lots of children will live with parents that have an undiagnosed mental health problem and impact will be similar but opportunities to talk about it will be less. </a:t>
            </a:r>
          </a:p>
          <a:p>
            <a:r>
              <a:rPr lang="en-GB" dirty="0"/>
              <a:t>Been included in discussion about parental mental illness-not avoiding the subject ‘we know our parents are ill’. Parents know they are ill.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7</a:t>
            </a:fld>
            <a:endParaRPr lang="en-GB"/>
          </a:p>
        </p:txBody>
      </p:sp>
    </p:spTree>
    <p:extLst>
      <p:ext uri="{BB962C8B-B14F-4D97-AF65-F5344CB8AC3E}">
        <p14:creationId xmlns:p14="http://schemas.microsoft.com/office/powerpoint/2010/main" val="329288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some-there will be many more. Relevance of ACE’s (4 is thought to have an impact-some children will have many more but have good resilience factors at play). For some children the break in a relationship with a trusted adult with mental health problems can devastating.</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8</a:t>
            </a:fld>
            <a:endParaRPr lang="en-GB"/>
          </a:p>
        </p:txBody>
      </p:sp>
    </p:spTree>
    <p:extLst>
      <p:ext uri="{BB962C8B-B14F-4D97-AF65-F5344CB8AC3E}">
        <p14:creationId xmlns:p14="http://schemas.microsoft.com/office/powerpoint/2010/main" val="378460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negative effects of parental ill health on children is not dependant on the diagnosis but relate to the parent’s behaviour and the responses of other key adults (in and outside the family) and the degree of the resilience that the child has. Parental ill health can be responsible for serious disruptions to a child’s development but some relatively small changes can be helpful and relationships including an attachment figure.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9</a:t>
            </a:fld>
            <a:endParaRPr lang="en-GB"/>
          </a:p>
        </p:txBody>
      </p:sp>
    </p:spTree>
    <p:extLst>
      <p:ext uri="{BB962C8B-B14F-4D97-AF65-F5344CB8AC3E}">
        <p14:creationId xmlns:p14="http://schemas.microsoft.com/office/powerpoint/2010/main" val="77764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Multi-stressed family can have a lot of challenges. I use this to remind me that the way a child presents can be attributed to a number of factors and we need to make sure that we don’t add to the difficulties by failing to recognise that the child needs help in some areas-this can add to the stigma and mean that some things </a:t>
            </a:r>
            <a:r>
              <a:rPr lang="en-GB" dirty="0" err="1"/>
              <a:t>aremiised</a:t>
            </a:r>
            <a:r>
              <a:rPr lang="en-GB" dirty="0"/>
              <a:t>. </a:t>
            </a:r>
          </a:p>
        </p:txBody>
      </p:sp>
      <p:sp>
        <p:nvSpPr>
          <p:cNvPr id="4" name="Slide Number Placeholder 3"/>
          <p:cNvSpPr>
            <a:spLocks noGrp="1"/>
          </p:cNvSpPr>
          <p:nvPr>
            <p:ph type="sldNum" sz="quarter" idx="5"/>
          </p:nvPr>
        </p:nvSpPr>
        <p:spPr/>
        <p:txBody>
          <a:bodyPr/>
          <a:lstStyle/>
          <a:p>
            <a:pPr lvl="0"/>
            <a:fld id="{44945CF7-D62D-4484-86F8-3FA2BB366719}" type="slidenum">
              <a:rPr lang="en-GB" smtClean="0"/>
              <a:t>10</a:t>
            </a:fld>
            <a:endParaRPr lang="en-GB"/>
          </a:p>
        </p:txBody>
      </p:sp>
    </p:spTree>
    <p:extLst>
      <p:ext uri="{BB962C8B-B14F-4D97-AF65-F5344CB8AC3E}">
        <p14:creationId xmlns:p14="http://schemas.microsoft.com/office/powerpoint/2010/main" val="222801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p:nvPr/>
        </p:nvGrpSpPr>
        <p:grpSpPr>
          <a:xfrm>
            <a:off x="0" y="0"/>
            <a:ext cx="12191996" cy="6858000"/>
            <a:chOff x="0" y="0"/>
            <a:chExt cx="12191996" cy="6858000"/>
          </a:xfrm>
        </p:grpSpPr>
        <p:sp>
          <p:nvSpPr>
            <p:cNvPr id="3" name="Rectangle 8"/>
            <p:cNvSpPr/>
            <p:nvPr/>
          </p:nvSpPr>
          <p:spPr>
            <a:xfrm>
              <a:off x="0" y="0"/>
              <a:ext cx="12191996" cy="6858000"/>
            </a:xfrm>
            <a:prstGeom prst="rect">
              <a:avLst/>
            </a:prstGeom>
            <a:solidFill>
              <a:srgbClr val="A23B51"/>
            </a:solidFill>
            <a:ln>
              <a:noFill/>
              <a:prstDash val="solid"/>
            </a:ln>
          </p:spPr>
          <p:txBody>
            <a:bodyPr vert="horz" wrap="square" lIns="91440" tIns="45720" rIns="91440" bIns="45720" anchor="t" anchorCtr="0" compatLnSpc="1"/>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5" name="Title 1"/>
          <p:cNvSpPr txBox="1">
            <a:spLocks noGrp="1"/>
          </p:cNvSpPr>
          <p:nvPr>
            <p:ph type="ctrTitle"/>
          </p:nvPr>
        </p:nvSpPr>
        <p:spPr>
          <a:xfrm>
            <a:off x="1154951" y="2099736"/>
            <a:ext cx="8825660" cy="2677646"/>
          </a:xfrm>
        </p:spPr>
        <p:txBody>
          <a:bodyPr anchor="b"/>
          <a:lstStyle>
            <a:lvl1pPr>
              <a:defRPr sz="5400" b="1"/>
            </a:lvl1pPr>
          </a:lstStyle>
          <a:p>
            <a:pPr lvl="0"/>
            <a:r>
              <a:rPr lang="en-US"/>
              <a:t>Click to edit Master title style</a:t>
            </a:r>
          </a:p>
        </p:txBody>
      </p:sp>
      <p:sp>
        <p:nvSpPr>
          <p:cNvPr id="6" name="Subtitle 2"/>
          <p:cNvSpPr txBox="1">
            <a:spLocks noGrp="1"/>
          </p:cNvSpPr>
          <p:nvPr>
            <p:ph type="subTitle" idx="1"/>
          </p:nvPr>
        </p:nvSpPr>
        <p:spPr>
          <a:xfrm>
            <a:off x="1154951" y="4777383"/>
            <a:ext cx="8825660" cy="861419"/>
          </a:xfrm>
        </p:spPr>
        <p:txBody>
          <a:bodyPr/>
          <a:lstStyle>
            <a:lvl1pPr marL="0" indent="0">
              <a:buNone/>
              <a:defRPr i="1" cap="all">
                <a:solidFill>
                  <a:srgbClr val="FFFFFF"/>
                </a:solidFill>
              </a:defRPr>
            </a:lvl1pPr>
          </a:lstStyle>
          <a:p>
            <a:pPr lvl="0"/>
            <a:r>
              <a:rPr lang="en-US"/>
              <a:t>Click to edit Master subtitle style</a:t>
            </a:r>
          </a:p>
        </p:txBody>
      </p:sp>
    </p:spTree>
    <p:extLst>
      <p:ext uri="{BB962C8B-B14F-4D97-AF65-F5344CB8AC3E}">
        <p14:creationId xmlns:p14="http://schemas.microsoft.com/office/powerpoint/2010/main" val="28892874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2" name="Group 6"/>
          <p:cNvGrpSpPr/>
          <p:nvPr/>
        </p:nvGrpSpPr>
        <p:grpSpPr>
          <a:xfrm>
            <a:off x="0" y="0"/>
            <a:ext cx="12191996" cy="6858000"/>
            <a:chOff x="0" y="0"/>
            <a:chExt cx="12191996" cy="6858000"/>
          </a:xfrm>
        </p:grpSpPr>
        <p:sp>
          <p:nvSpPr>
            <p:cNvPr id="3" name="Rectangle 10"/>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3"/>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4"/>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5"/>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7"/>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18"/>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5"/>
            <p:cNvSpPr/>
            <p:nvPr/>
          </p:nvSpPr>
          <p:spPr>
            <a:xfrm rot="21010064">
              <a:off x="8490945" y="2714872"/>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a:off x="455608" y="2801319"/>
              <a:ext cx="11277596" cy="3602635"/>
            </a:xfrm>
            <a:custGeom>
              <a:avLst/>
              <a:gdLst>
                <a:gd name="f0" fmla="val w"/>
                <a:gd name="f1" fmla="val h"/>
                <a:gd name="f2" fmla="val 0"/>
                <a:gd name="f3" fmla="val 10000"/>
                <a:gd name="f4" fmla="val 7946"/>
                <a:gd name="f5" fmla="val 7945"/>
                <a:gd name="f6" fmla="val 4"/>
                <a:gd name="f7" fmla="val 9773"/>
                <a:gd name="f8" fmla="val 91"/>
                <a:gd name="f9" fmla="val 9547"/>
                <a:gd name="f10" fmla="val 175"/>
                <a:gd name="f11" fmla="val 9320"/>
                <a:gd name="f12" fmla="val 256"/>
                <a:gd name="f13" fmla="val 9092"/>
                <a:gd name="f14" fmla="val 326"/>
                <a:gd name="f15" fmla="val 8865"/>
                <a:gd name="f16" fmla="val 396"/>
                <a:gd name="f17" fmla="val 8637"/>
                <a:gd name="f18" fmla="val 462"/>
                <a:gd name="f19" fmla="val 8412"/>
                <a:gd name="f20" fmla="val 518"/>
                <a:gd name="f21" fmla="val 8184"/>
                <a:gd name="f22" fmla="val 571"/>
                <a:gd name="f23" fmla="val 7957"/>
                <a:gd name="f24" fmla="val 620"/>
                <a:gd name="f25" fmla="val 7734"/>
                <a:gd name="f26" fmla="val 662"/>
                <a:gd name="f27" fmla="val 7508"/>
                <a:gd name="f28" fmla="val 704"/>
                <a:gd name="f29" fmla="val 7285"/>
                <a:gd name="f30" fmla="val 739"/>
                <a:gd name="f31" fmla="val 7062"/>
                <a:gd name="f32" fmla="val 767"/>
                <a:gd name="f33" fmla="val 6840"/>
                <a:gd name="f34" fmla="val 795"/>
                <a:gd name="f35" fmla="val 6620"/>
                <a:gd name="f36" fmla="val 819"/>
                <a:gd name="f37" fmla="val 6402"/>
                <a:gd name="f38" fmla="val 837"/>
                <a:gd name="f39" fmla="val 6184"/>
                <a:gd name="f40" fmla="val 851"/>
                <a:gd name="f41" fmla="val 5968"/>
                <a:gd name="f42" fmla="val 865"/>
                <a:gd name="f43" fmla="val 5755"/>
                <a:gd name="f44" fmla="val 872"/>
                <a:gd name="f45" fmla="val 5542"/>
                <a:gd name="f46" fmla="val 879"/>
                <a:gd name="f47" fmla="val 5332"/>
                <a:gd name="f48" fmla="val 882"/>
                <a:gd name="f49" fmla="val 5124"/>
                <a:gd name="f50" fmla="val 4918"/>
                <a:gd name="f51" fmla="val 4714"/>
                <a:gd name="f52" fmla="val 4514"/>
                <a:gd name="f53" fmla="val 861"/>
                <a:gd name="f54" fmla="val 4316"/>
                <a:gd name="f55" fmla="val 4122"/>
                <a:gd name="f56" fmla="val 840"/>
                <a:gd name="f57" fmla="val 3929"/>
                <a:gd name="f58" fmla="val 823"/>
                <a:gd name="f59" fmla="val 3739"/>
                <a:gd name="f60" fmla="val 805"/>
                <a:gd name="f61" fmla="val 3553"/>
                <a:gd name="f62" fmla="val 788"/>
                <a:gd name="f63" fmla="val 3190"/>
                <a:gd name="f64" fmla="val 742"/>
                <a:gd name="f65" fmla="val 2842"/>
                <a:gd name="f66" fmla="val 693"/>
                <a:gd name="f67" fmla="val 2508"/>
                <a:gd name="f68" fmla="val 641"/>
                <a:gd name="f69" fmla="val 2192"/>
                <a:gd name="f70" fmla="val 585"/>
                <a:gd name="f71" fmla="val 1890"/>
                <a:gd name="f72" fmla="val 525"/>
                <a:gd name="f73" fmla="val 1610"/>
                <a:gd name="f74" fmla="val 1347"/>
                <a:gd name="f75" fmla="val 399"/>
                <a:gd name="f76" fmla="val 1105"/>
                <a:gd name="f77" fmla="val 336"/>
                <a:gd name="f78" fmla="val 883"/>
                <a:gd name="f79" fmla="val 277"/>
                <a:gd name="f80" fmla="val 686"/>
                <a:gd name="f81" fmla="val 221"/>
                <a:gd name="f82" fmla="val 508"/>
                <a:gd name="f83" fmla="val 168"/>
                <a:gd name="f84" fmla="val 358"/>
                <a:gd name="f85" fmla="val 123"/>
                <a:gd name="f86" fmla="val 232"/>
                <a:gd name="f87" fmla="val 81"/>
                <a:gd name="f88" fmla="val 59"/>
                <a:gd name="f89" fmla="val 21"/>
                <a:gd name="f90" fmla="*/ f0 1 10000"/>
                <a:gd name="f91" fmla="*/ f1 1 7946"/>
                <a:gd name="f92" fmla="+- f4 0 f2"/>
                <a:gd name="f93" fmla="+- f3 0 f2"/>
                <a:gd name="f94" fmla="*/ f93 1 10000"/>
                <a:gd name="f95" fmla="*/ f92 1 7946"/>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7946">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2" name="Title 1"/>
          <p:cNvSpPr txBox="1">
            <a:spLocks noGrp="1"/>
          </p:cNvSpPr>
          <p:nvPr>
            <p:ph type="title"/>
          </p:nvPr>
        </p:nvSpPr>
        <p:spPr>
          <a:xfrm>
            <a:off x="1148797" y="1063419"/>
            <a:ext cx="8831814" cy="1372989"/>
          </a:xfrm>
        </p:spPr>
        <p:txBody>
          <a:bodyPr/>
          <a:lstStyle>
            <a:lvl1pPr>
              <a:defRPr sz="4000"/>
            </a:lvl1pPr>
          </a:lstStyle>
          <a:p>
            <a:pPr lvl="0"/>
            <a:r>
              <a:rPr lang="en-US"/>
              <a:t>Click to edit Master title style</a:t>
            </a:r>
          </a:p>
        </p:txBody>
      </p:sp>
      <p:sp>
        <p:nvSpPr>
          <p:cNvPr id="13" name="Text Placeholder 3"/>
          <p:cNvSpPr txBox="1">
            <a:spLocks noGrp="1"/>
          </p:cNvSpPr>
          <p:nvPr>
            <p:ph type="body" idx="4294967295"/>
          </p:nvPr>
        </p:nvSpPr>
        <p:spPr>
          <a:xfrm>
            <a:off x="1154951" y="3543299"/>
            <a:ext cx="8825660" cy="2476496"/>
          </a:xfrm>
        </p:spPr>
        <p:txBody>
          <a:bodyPr anchor="ctr"/>
          <a:lstStyle>
            <a:lvl1pPr marL="0" indent="0">
              <a:buNone/>
              <a:defRPr/>
            </a:lvl1pPr>
          </a:lstStyle>
          <a:p>
            <a:pPr lvl="0"/>
            <a:r>
              <a:rPr lang="en-US"/>
              <a:t>Edit Master text styles</a:t>
            </a:r>
          </a:p>
        </p:txBody>
      </p:sp>
      <p:sp>
        <p:nvSpPr>
          <p:cNvPr id="14" name="Date Placeholder 3"/>
          <p:cNvSpPr txBox="1">
            <a:spLocks noGrp="1"/>
          </p:cNvSpPr>
          <p:nvPr>
            <p:ph type="dt" sz="half" idx="7"/>
          </p:nvPr>
        </p:nvSpPr>
        <p:spPr/>
        <p:txBody>
          <a:bodyPr/>
          <a:lstStyle>
            <a:lvl1pPr>
              <a:defRPr/>
            </a:lvl1pPr>
          </a:lstStyle>
          <a:p>
            <a:pPr lvl="0"/>
            <a:fld id="{4CDD2646-6402-4D10-8AA0-B71101C69351}" type="datetime1">
              <a:rPr lang="en-GB"/>
              <a:pPr lvl="0"/>
              <a:t>04/07/2019</a:t>
            </a:fld>
            <a:endParaRPr lang="en-GB"/>
          </a:p>
        </p:txBody>
      </p:sp>
      <p:sp>
        <p:nvSpPr>
          <p:cNvPr id="15" name="Footer Placeholder 4"/>
          <p:cNvSpPr txBox="1">
            <a:spLocks noGrp="1"/>
          </p:cNvSpPr>
          <p:nvPr>
            <p:ph type="ftr" sz="quarter" idx="9"/>
          </p:nvPr>
        </p:nvSpPr>
        <p:spPr/>
        <p:txBody>
          <a:bodyPr/>
          <a:lstStyle>
            <a:lvl1pPr>
              <a:defRPr/>
            </a:lvl1pPr>
          </a:lstStyle>
          <a:p>
            <a:pPr lvl="0"/>
            <a:endParaRPr lang="en-GB"/>
          </a:p>
        </p:txBody>
      </p:sp>
      <p:sp>
        <p:nvSpPr>
          <p:cNvPr id="16" name="Rectangle 12"/>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0889EE10-7917-44CC-B95E-F916FF6BA287}" type="slidenum">
              <a:t>‹#›</a:t>
            </a:fld>
            <a:endParaRPr lang="en-GB"/>
          </a:p>
        </p:txBody>
      </p:sp>
    </p:spTree>
    <p:extLst>
      <p:ext uri="{BB962C8B-B14F-4D97-AF65-F5344CB8AC3E}">
        <p14:creationId xmlns:p14="http://schemas.microsoft.com/office/powerpoint/2010/main" val="406243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2" name="Group 2"/>
          <p:cNvGrpSpPr/>
          <p:nvPr/>
        </p:nvGrpSpPr>
        <p:grpSpPr>
          <a:xfrm>
            <a:off x="0" y="0"/>
            <a:ext cx="12191996" cy="6858000"/>
            <a:chOff x="0" y="0"/>
            <a:chExt cx="12191996" cy="6858000"/>
          </a:xfrm>
        </p:grpSpPr>
        <p:sp>
          <p:nvSpPr>
            <p:cNvPr id="3" name="Rectangle 16"/>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9"/>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21"/>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22"/>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23"/>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24"/>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5"/>
            <p:cNvSpPr/>
            <p:nvPr/>
          </p:nvSpPr>
          <p:spPr>
            <a:xfrm rot="21010064">
              <a:off x="8490945" y="4185118"/>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 f4 0 f2"/>
                <a:gd name="f93" fmla="+- f3 0 f2"/>
                <a:gd name="f94" fmla="*/ f93 1 10000"/>
                <a:gd name="f95" fmla="*/ f92 1 800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2" name="TextBox 15"/>
          <p:cNvSpPr txBox="1"/>
          <p:nvPr/>
        </p:nvSpPr>
        <p:spPr>
          <a:xfrm>
            <a:off x="881563" y="607335"/>
            <a:ext cx="801910" cy="1569659"/>
          </a:xfrm>
          <a:prstGeom prst="rect">
            <a:avLst/>
          </a:prstGeom>
          <a:no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3" name="TextBox 12"/>
          <p:cNvSpPr txBox="1"/>
          <p:nvPr/>
        </p:nvSpPr>
        <p:spPr>
          <a:xfrm>
            <a:off x="9884453" y="2613784"/>
            <a:ext cx="652762" cy="1569659"/>
          </a:xfrm>
          <a:prstGeom prst="rect">
            <a:avLst/>
          </a:prstGeom>
          <a:no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0" i="0" u="none" strike="noStrike" kern="1200" cap="none" spc="0" baseline="0">
                <a:solidFill>
                  <a:srgbClr val="EF53A5"/>
                </a:solidFill>
                <a:uFillTx/>
                <a:latin typeface="Arial"/>
                <a:cs typeface="Arial"/>
              </a:rPr>
              <a:t>”</a:t>
            </a:r>
          </a:p>
        </p:txBody>
      </p:sp>
      <p:sp>
        <p:nvSpPr>
          <p:cNvPr id="14" name="Title 1"/>
          <p:cNvSpPr txBox="1">
            <a:spLocks noGrp="1"/>
          </p:cNvSpPr>
          <p:nvPr>
            <p:ph type="title"/>
          </p:nvPr>
        </p:nvSpPr>
        <p:spPr>
          <a:xfrm>
            <a:off x="1581875" y="982129"/>
            <a:ext cx="8453902" cy="2696629"/>
          </a:xfrm>
        </p:spPr>
        <p:txBody>
          <a:bodyPr/>
          <a:lstStyle>
            <a:lvl1pPr>
              <a:defRPr sz="4000"/>
            </a:lvl1pPr>
          </a:lstStyle>
          <a:p>
            <a:pPr lvl="0"/>
            <a:r>
              <a:rPr lang="en-US"/>
              <a:t>Click to edit Master title style</a:t>
            </a:r>
          </a:p>
        </p:txBody>
      </p:sp>
      <p:sp>
        <p:nvSpPr>
          <p:cNvPr id="15" name="Text Placeholder 3"/>
          <p:cNvSpPr txBox="1">
            <a:spLocks noGrp="1"/>
          </p:cNvSpPr>
          <p:nvPr>
            <p:ph type="body" idx="4294967295"/>
          </p:nvPr>
        </p:nvSpPr>
        <p:spPr>
          <a:xfrm>
            <a:off x="1945943" y="3678768"/>
            <a:ext cx="7731215" cy="342177"/>
          </a:xfrm>
        </p:spPr>
        <p:txBody>
          <a:bodyPr/>
          <a:lstStyle>
            <a:lvl1pPr marL="0" indent="0">
              <a:buNone/>
              <a:defRPr sz="1400" b="0" cap="small">
                <a:solidFill>
                  <a:srgbClr val="EF53A5"/>
                </a:solidFill>
              </a:defRPr>
            </a:lvl1pPr>
          </a:lstStyle>
          <a:p>
            <a:pPr lvl="0"/>
            <a:r>
              <a:rPr lang="en-US"/>
              <a:t>Edit Master text styles</a:t>
            </a:r>
          </a:p>
        </p:txBody>
      </p:sp>
      <p:sp>
        <p:nvSpPr>
          <p:cNvPr id="16" name="Text Placeholder 3"/>
          <p:cNvSpPr txBox="1">
            <a:spLocks noGrp="1"/>
          </p:cNvSpPr>
          <p:nvPr>
            <p:ph type="body" idx="4294967295"/>
          </p:nvPr>
        </p:nvSpPr>
        <p:spPr>
          <a:xfrm>
            <a:off x="1154951" y="5029200"/>
            <a:ext cx="9244894" cy="997857"/>
          </a:xfrm>
        </p:spPr>
        <p:txBody>
          <a:bodyPr anchor="ctr"/>
          <a:lstStyle>
            <a:lvl1pPr marL="0" indent="0">
              <a:buNone/>
              <a:defRPr sz="1400"/>
            </a:lvl1pPr>
          </a:lstStyle>
          <a:p>
            <a:pPr lvl="0"/>
            <a:r>
              <a:rPr lang="en-US"/>
              <a:t>Edit Master text styles</a:t>
            </a:r>
          </a:p>
        </p:txBody>
      </p:sp>
      <p:sp>
        <p:nvSpPr>
          <p:cNvPr id="17" name="Date Placeholder 3"/>
          <p:cNvSpPr txBox="1">
            <a:spLocks noGrp="1"/>
          </p:cNvSpPr>
          <p:nvPr>
            <p:ph type="dt" sz="half" idx="7"/>
          </p:nvPr>
        </p:nvSpPr>
        <p:spPr/>
        <p:txBody>
          <a:bodyPr/>
          <a:lstStyle>
            <a:lvl1pPr>
              <a:defRPr/>
            </a:lvl1pPr>
          </a:lstStyle>
          <a:p>
            <a:pPr lvl="0"/>
            <a:fld id="{8892A17C-B972-4CB9-8D6F-3FDDD0AEA763}" type="datetime1">
              <a:rPr lang="en-GB"/>
              <a:pPr lvl="0"/>
              <a:t>04/07/2019</a:t>
            </a:fld>
            <a:endParaRPr lang="en-GB"/>
          </a:p>
        </p:txBody>
      </p:sp>
      <p:sp>
        <p:nvSpPr>
          <p:cNvPr id="18" name="Footer Placeholder 4"/>
          <p:cNvSpPr txBox="1">
            <a:spLocks noGrp="1"/>
          </p:cNvSpPr>
          <p:nvPr>
            <p:ph type="ftr" sz="quarter" idx="9"/>
          </p:nvPr>
        </p:nvSpPr>
        <p:spPr/>
        <p:txBody>
          <a:bodyPr/>
          <a:lstStyle>
            <a:lvl1pPr>
              <a:defRPr/>
            </a:lvl1pPr>
          </a:lstStyle>
          <a:p>
            <a:pPr lvl="0"/>
            <a:endParaRPr lang="en-GB"/>
          </a:p>
        </p:txBody>
      </p:sp>
      <p:sp>
        <p:nvSpPr>
          <p:cNvPr id="19" name="Rectangle 18"/>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0"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370229F3-AB5A-47F7-ACBC-2E4C7379BE80}" type="slidenum">
              <a:t>‹#›</a:t>
            </a:fld>
            <a:endParaRPr lang="en-GB"/>
          </a:p>
        </p:txBody>
      </p:sp>
    </p:spTree>
    <p:extLst>
      <p:ext uri="{BB962C8B-B14F-4D97-AF65-F5344CB8AC3E}">
        <p14:creationId xmlns:p14="http://schemas.microsoft.com/office/powerpoint/2010/main" val="159384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0"/>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4"/>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5"/>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6"/>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7"/>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18"/>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5"/>
            <p:cNvSpPr/>
            <p:nvPr/>
          </p:nvSpPr>
          <p:spPr>
            <a:xfrm rot="21010064">
              <a:off x="8490945" y="4193585"/>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a:off x="455608" y="4241801"/>
              <a:ext cx="11277596" cy="2337160"/>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 f4 0 f2"/>
                <a:gd name="f93" fmla="+- f3 0 f2"/>
                <a:gd name="f94" fmla="*/ f93 1 10000"/>
                <a:gd name="f95" fmla="*/ f92 1 800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2" name="Title 1"/>
          <p:cNvSpPr txBox="1">
            <a:spLocks noGrp="1"/>
          </p:cNvSpPr>
          <p:nvPr>
            <p:ph type="title"/>
          </p:nvPr>
        </p:nvSpPr>
        <p:spPr>
          <a:xfrm>
            <a:off x="1154951" y="2370664"/>
            <a:ext cx="8825660" cy="1822518"/>
          </a:xfrm>
        </p:spPr>
        <p:txBody>
          <a:bodyPr anchor="b"/>
          <a:lstStyle>
            <a:lvl1pPr>
              <a:defRPr sz="4000"/>
            </a:lvl1pPr>
          </a:lstStyle>
          <a:p>
            <a:pPr lvl="0"/>
            <a:r>
              <a:rPr lang="en-US"/>
              <a:t>Click to edit Master title style</a:t>
            </a:r>
          </a:p>
        </p:txBody>
      </p:sp>
      <p:sp>
        <p:nvSpPr>
          <p:cNvPr id="13" name="Text Placeholder 2"/>
          <p:cNvSpPr txBox="1">
            <a:spLocks noGrp="1"/>
          </p:cNvSpPr>
          <p:nvPr>
            <p:ph type="body" idx="4294967295"/>
          </p:nvPr>
        </p:nvSpPr>
        <p:spPr>
          <a:xfrm>
            <a:off x="1154951" y="5024966"/>
            <a:ext cx="8825660" cy="860395"/>
          </a:xfrm>
        </p:spPr>
        <p:txBody>
          <a:bodyPr/>
          <a:lstStyle>
            <a:lvl1pPr marL="0" indent="0">
              <a:buNone/>
              <a:defRPr sz="2000">
                <a:solidFill>
                  <a:srgbClr val="EF53A5"/>
                </a:solidFill>
              </a:defRPr>
            </a:lvl1pPr>
          </a:lstStyle>
          <a:p>
            <a:pPr lvl="0"/>
            <a:r>
              <a:rPr lang="en-US"/>
              <a:t>Edit Master text styles</a:t>
            </a:r>
          </a:p>
        </p:txBody>
      </p:sp>
      <p:sp>
        <p:nvSpPr>
          <p:cNvPr id="14" name="Date Placeholder 3"/>
          <p:cNvSpPr txBox="1">
            <a:spLocks noGrp="1"/>
          </p:cNvSpPr>
          <p:nvPr>
            <p:ph type="dt" sz="half" idx="7"/>
          </p:nvPr>
        </p:nvSpPr>
        <p:spPr/>
        <p:txBody>
          <a:bodyPr/>
          <a:lstStyle>
            <a:lvl1pPr>
              <a:defRPr/>
            </a:lvl1pPr>
          </a:lstStyle>
          <a:p>
            <a:pPr lvl="0"/>
            <a:fld id="{E0E75817-7446-4886-B598-C26FABCC5D1E}" type="datetime1">
              <a:rPr lang="en-GB"/>
              <a:pPr lvl="0"/>
              <a:t>04/07/2019</a:t>
            </a:fld>
            <a:endParaRPr lang="en-GB"/>
          </a:p>
        </p:txBody>
      </p:sp>
      <p:sp>
        <p:nvSpPr>
          <p:cNvPr id="15" name="Footer Placeholder 4"/>
          <p:cNvSpPr txBox="1">
            <a:spLocks noGrp="1"/>
          </p:cNvSpPr>
          <p:nvPr>
            <p:ph type="ftr" sz="quarter" idx="9"/>
          </p:nvPr>
        </p:nvSpPr>
        <p:spPr/>
        <p:txBody>
          <a:bodyPr/>
          <a:lstStyle>
            <a:lvl1pPr>
              <a:defRPr/>
            </a:lvl1pPr>
          </a:lstStyle>
          <a:p>
            <a:pPr lvl="0"/>
            <a:endParaRPr lang="en-GB"/>
          </a:p>
        </p:txBody>
      </p:sp>
      <p:sp>
        <p:nvSpPr>
          <p:cNvPr id="16" name="Rectangle 13"/>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7"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DD29DAB6-AA77-445C-A57C-4D378F1ED205}" type="slidenum">
              <a:t>‹#›</a:t>
            </a:fld>
            <a:endParaRPr lang="en-GB"/>
          </a:p>
        </p:txBody>
      </p:sp>
    </p:spTree>
    <p:extLst>
      <p:ext uri="{BB962C8B-B14F-4D97-AF65-F5344CB8AC3E}">
        <p14:creationId xmlns:p14="http://schemas.microsoft.com/office/powerpoint/2010/main" val="316116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1154951" y="2603497"/>
            <a:ext cx="3141878" cy="576264"/>
          </a:xfrm>
        </p:spPr>
        <p:txBody>
          <a:bodyPr anchor="b"/>
          <a:lstStyle>
            <a:lvl1pPr marL="0" indent="0">
              <a:buNone/>
              <a:defRPr sz="2400" b="0">
                <a:solidFill>
                  <a:srgbClr val="EF53A5"/>
                </a:solidFill>
              </a:defRPr>
            </a:lvl1pPr>
          </a:lstStyle>
          <a:p>
            <a:pPr lvl="0"/>
            <a:r>
              <a:rPr lang="en-US"/>
              <a:t>Edit Master text styles</a:t>
            </a:r>
          </a:p>
        </p:txBody>
      </p:sp>
      <p:sp>
        <p:nvSpPr>
          <p:cNvPr id="4" name="Text Placeholder 3"/>
          <p:cNvSpPr txBox="1">
            <a:spLocks noGrp="1"/>
          </p:cNvSpPr>
          <p:nvPr>
            <p:ph type="body" idx="4294967295"/>
          </p:nvPr>
        </p:nvSpPr>
        <p:spPr>
          <a:xfrm>
            <a:off x="1154951" y="3179761"/>
            <a:ext cx="3141878" cy="2847295"/>
          </a:xfrm>
        </p:spPr>
        <p:txBody>
          <a:bodyPr/>
          <a:lstStyle>
            <a:lvl1pPr marL="0" indent="0">
              <a:buNone/>
              <a:defRPr sz="1400"/>
            </a:lvl1pPr>
          </a:lstStyle>
          <a:p>
            <a:pPr lvl="0"/>
            <a:r>
              <a:rPr lang="en-US"/>
              <a:t>Edit Master text styles</a:t>
            </a:r>
          </a:p>
        </p:txBody>
      </p:sp>
      <p:sp>
        <p:nvSpPr>
          <p:cNvPr id="5" name="Text Placeholder 4"/>
          <p:cNvSpPr txBox="1">
            <a:spLocks noGrp="1"/>
          </p:cNvSpPr>
          <p:nvPr>
            <p:ph type="body" idx="4294967295"/>
          </p:nvPr>
        </p:nvSpPr>
        <p:spPr>
          <a:xfrm>
            <a:off x="4512719" y="2603497"/>
            <a:ext cx="3147008" cy="576264"/>
          </a:xfrm>
        </p:spPr>
        <p:txBody>
          <a:bodyPr anchor="b"/>
          <a:lstStyle>
            <a:lvl1pPr marL="0" indent="0">
              <a:buNone/>
              <a:defRPr sz="2400" b="0">
                <a:solidFill>
                  <a:srgbClr val="EF53A5"/>
                </a:solidFill>
              </a:defRPr>
            </a:lvl1pPr>
          </a:lstStyle>
          <a:p>
            <a:pPr lvl="0"/>
            <a:r>
              <a:rPr lang="en-US"/>
              <a:t>Edit Master text styles</a:t>
            </a:r>
          </a:p>
        </p:txBody>
      </p:sp>
      <p:sp>
        <p:nvSpPr>
          <p:cNvPr id="6" name="Text Placeholder 3"/>
          <p:cNvSpPr txBox="1">
            <a:spLocks noGrp="1"/>
          </p:cNvSpPr>
          <p:nvPr>
            <p:ph type="body" idx="4294967295"/>
          </p:nvPr>
        </p:nvSpPr>
        <p:spPr>
          <a:xfrm>
            <a:off x="4512719" y="3179761"/>
            <a:ext cx="3147008" cy="2847295"/>
          </a:xfrm>
        </p:spPr>
        <p:txBody>
          <a:bodyPr/>
          <a:lstStyle>
            <a:lvl1pPr marL="0" indent="0">
              <a:buNone/>
              <a:defRPr sz="1400"/>
            </a:lvl1pPr>
          </a:lstStyle>
          <a:p>
            <a:pPr lvl="0"/>
            <a:r>
              <a:rPr lang="en-US"/>
              <a:t>Edit Master text styles</a:t>
            </a:r>
          </a:p>
        </p:txBody>
      </p:sp>
      <p:sp>
        <p:nvSpPr>
          <p:cNvPr id="7" name="Text Placeholder 4"/>
          <p:cNvSpPr txBox="1">
            <a:spLocks noGrp="1"/>
          </p:cNvSpPr>
          <p:nvPr>
            <p:ph type="body" idx="4294967295"/>
          </p:nvPr>
        </p:nvSpPr>
        <p:spPr>
          <a:xfrm>
            <a:off x="7888135" y="2603497"/>
            <a:ext cx="3145728" cy="576264"/>
          </a:xfrm>
        </p:spPr>
        <p:txBody>
          <a:bodyPr anchor="b"/>
          <a:lstStyle>
            <a:lvl1pPr marL="0" indent="0">
              <a:buNone/>
              <a:defRPr sz="2400" b="0">
                <a:solidFill>
                  <a:srgbClr val="EF53A5"/>
                </a:solidFill>
              </a:defRPr>
            </a:lvl1pPr>
          </a:lstStyle>
          <a:p>
            <a:pPr lvl="0"/>
            <a:r>
              <a:rPr lang="en-US"/>
              <a:t>Edit Master text styles</a:t>
            </a:r>
          </a:p>
        </p:txBody>
      </p:sp>
      <p:sp>
        <p:nvSpPr>
          <p:cNvPr id="8" name="Text Placeholder 3"/>
          <p:cNvSpPr txBox="1">
            <a:spLocks noGrp="1"/>
          </p:cNvSpPr>
          <p:nvPr>
            <p:ph type="body" idx="4294967295"/>
          </p:nvPr>
        </p:nvSpPr>
        <p:spPr>
          <a:xfrm>
            <a:off x="7888327" y="3179761"/>
            <a:ext cx="3145536" cy="2847295"/>
          </a:xfrm>
        </p:spPr>
        <p:txBody>
          <a:bodyPr/>
          <a:lstStyle>
            <a:lvl1pPr marL="0" indent="0">
              <a:buNone/>
              <a:defRPr sz="1400"/>
            </a:lvl1pPr>
          </a:lstStyle>
          <a:p>
            <a:pPr lvl="0"/>
            <a:r>
              <a:rPr lang="en-US"/>
              <a:t>Edit Master text styles</a:t>
            </a:r>
          </a:p>
        </p:txBody>
      </p:sp>
      <p:cxnSp>
        <p:nvCxnSpPr>
          <p:cNvPr id="9" name="Straight Connector 16"/>
          <p:cNvCxnSpPr/>
          <p:nvPr/>
        </p:nvCxnSpPr>
        <p:spPr>
          <a:xfrm>
            <a:off x="4403969" y="2569628"/>
            <a:ext cx="0" cy="3492505"/>
          </a:xfrm>
          <a:prstGeom prst="straightConnector1">
            <a:avLst/>
          </a:prstGeom>
          <a:noFill/>
          <a:ln w="12701">
            <a:solidFill>
              <a:srgbClr val="B31166">
                <a:alpha val="40000"/>
              </a:srgbClr>
            </a:solidFill>
            <a:prstDash val="solid"/>
            <a:miter/>
          </a:ln>
        </p:spPr>
      </p:cxnSp>
      <p:cxnSp>
        <p:nvCxnSpPr>
          <p:cNvPr id="10" name="Straight Connector 17"/>
          <p:cNvCxnSpPr/>
          <p:nvPr/>
        </p:nvCxnSpPr>
        <p:spPr>
          <a:xfrm>
            <a:off x="7772400" y="2569628"/>
            <a:ext cx="0" cy="3492505"/>
          </a:xfrm>
          <a:prstGeom prst="straightConnector1">
            <a:avLst/>
          </a:prstGeom>
          <a:noFill/>
          <a:ln w="12701">
            <a:solidFill>
              <a:srgbClr val="B31166">
                <a:alpha val="40000"/>
              </a:srgbClr>
            </a:solidFill>
            <a:prstDash val="solid"/>
            <a:miter/>
          </a:ln>
        </p:spPr>
      </p:cxnSp>
      <p:sp>
        <p:nvSpPr>
          <p:cNvPr id="11" name="Date Placeholder 6"/>
          <p:cNvSpPr txBox="1">
            <a:spLocks noGrp="1"/>
          </p:cNvSpPr>
          <p:nvPr>
            <p:ph type="dt" sz="half" idx="7"/>
          </p:nvPr>
        </p:nvSpPr>
        <p:spPr/>
        <p:txBody>
          <a:bodyPr/>
          <a:lstStyle>
            <a:lvl1pPr>
              <a:defRPr/>
            </a:lvl1pPr>
          </a:lstStyle>
          <a:p>
            <a:pPr lvl="0"/>
            <a:fld id="{1A5E1BFF-CF4E-4F5A-887D-09A4601F88EB}" type="datetime1">
              <a:rPr lang="en-GB"/>
              <a:pPr lvl="0"/>
              <a:t>04/07/2019</a:t>
            </a:fld>
            <a:endParaRPr lang="en-GB"/>
          </a:p>
        </p:txBody>
      </p:sp>
      <p:sp>
        <p:nvSpPr>
          <p:cNvPr id="12" name="Footer Placeholder 7"/>
          <p:cNvSpPr txBox="1">
            <a:spLocks noGrp="1"/>
          </p:cNvSpPr>
          <p:nvPr>
            <p:ph type="ftr" sz="quarter" idx="9"/>
          </p:nvPr>
        </p:nvSpPr>
        <p:spPr/>
        <p:txBody>
          <a:bodyPr/>
          <a:lstStyle>
            <a:lvl1pPr>
              <a:defRPr/>
            </a:lvl1pPr>
          </a:lstStyle>
          <a:p>
            <a:pPr lvl="0"/>
            <a:endParaRPr lang="en-GB"/>
          </a:p>
        </p:txBody>
      </p:sp>
      <p:sp>
        <p:nvSpPr>
          <p:cNvPr id="13" name="Slide Number Placeholder 8"/>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AD6AB093-3E68-4E74-A628-121BF11304EC}" type="slidenum">
              <a:t>‹#›</a:t>
            </a:fld>
            <a:endParaRPr lang="en-GB"/>
          </a:p>
        </p:txBody>
      </p:sp>
    </p:spTree>
    <p:extLst>
      <p:ext uri="{BB962C8B-B14F-4D97-AF65-F5344CB8AC3E}">
        <p14:creationId xmlns:p14="http://schemas.microsoft.com/office/powerpoint/2010/main" val="140904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1154951" y="4532845"/>
            <a:ext cx="3050438" cy="576264"/>
          </a:xfrm>
        </p:spPr>
        <p:txBody>
          <a:bodyPr anchor="b"/>
          <a:lstStyle>
            <a:lvl1pPr marL="0" indent="0">
              <a:buNone/>
              <a:defRPr sz="2400" b="0">
                <a:solidFill>
                  <a:srgbClr val="EF53A5"/>
                </a:solidFill>
              </a:defRPr>
            </a:lvl1pPr>
          </a:lstStyle>
          <a:p>
            <a:pPr lvl="0"/>
            <a:r>
              <a:rPr lang="en-US"/>
              <a:t>Edit Master text styles</a:t>
            </a:r>
          </a:p>
        </p:txBody>
      </p:sp>
      <p:sp>
        <p:nvSpPr>
          <p:cNvPr id="4" name="Picture Placeholder 2"/>
          <p:cNvSpPr txBox="1">
            <a:spLocks noGrp="1"/>
          </p:cNvSpPr>
          <p:nvPr>
            <p:ph type="pic" idx="4294967295"/>
          </p:nvPr>
        </p:nvSpPr>
        <p:spPr>
          <a:xfrm>
            <a:off x="1334548"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p:cNvSpPr txBox="1">
            <a:spLocks noGrp="1"/>
          </p:cNvSpPr>
          <p:nvPr>
            <p:ph type="body" idx="4294967295"/>
          </p:nvPr>
        </p:nvSpPr>
        <p:spPr>
          <a:xfrm>
            <a:off x="1154951" y="5109109"/>
            <a:ext cx="3050438" cy="917947"/>
          </a:xfrm>
        </p:spPr>
        <p:txBody>
          <a:bodyPr/>
          <a:lstStyle>
            <a:lvl1pPr marL="0" indent="0">
              <a:buNone/>
              <a:defRPr sz="1400"/>
            </a:lvl1pPr>
          </a:lstStyle>
          <a:p>
            <a:pPr lvl="0"/>
            <a:r>
              <a:rPr lang="en-US"/>
              <a:t>Edit Master text styles</a:t>
            </a:r>
          </a:p>
        </p:txBody>
      </p:sp>
      <p:sp>
        <p:nvSpPr>
          <p:cNvPr id="6" name="Text Placeholder 4"/>
          <p:cNvSpPr txBox="1">
            <a:spLocks noGrp="1"/>
          </p:cNvSpPr>
          <p:nvPr>
            <p:ph type="body" idx="4294967295"/>
          </p:nvPr>
        </p:nvSpPr>
        <p:spPr>
          <a:xfrm>
            <a:off x="4568863" y="4532845"/>
            <a:ext cx="3050438" cy="576264"/>
          </a:xfrm>
        </p:spPr>
        <p:txBody>
          <a:bodyPr anchor="b"/>
          <a:lstStyle>
            <a:lvl1pPr marL="0" indent="0">
              <a:buNone/>
              <a:defRPr sz="2400" b="0">
                <a:solidFill>
                  <a:srgbClr val="EF53A5"/>
                </a:solidFill>
              </a:defRPr>
            </a:lvl1pPr>
          </a:lstStyle>
          <a:p>
            <a:pPr lvl="0"/>
            <a:r>
              <a:rPr lang="en-US"/>
              <a:t>Edit Master text styles</a:t>
            </a:r>
          </a:p>
        </p:txBody>
      </p:sp>
      <p:sp>
        <p:nvSpPr>
          <p:cNvPr id="7" name="Picture Placeholder 2"/>
          <p:cNvSpPr txBox="1">
            <a:spLocks noGrp="1"/>
          </p:cNvSpPr>
          <p:nvPr>
            <p:ph type="pic" idx="4294967295"/>
          </p:nvPr>
        </p:nvSpPr>
        <p:spPr>
          <a:xfrm>
            <a:off x="4748460"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p:cNvSpPr txBox="1">
            <a:spLocks noGrp="1"/>
          </p:cNvSpPr>
          <p:nvPr>
            <p:ph type="body" idx="4294967295"/>
          </p:nvPr>
        </p:nvSpPr>
        <p:spPr>
          <a:xfrm>
            <a:off x="4570171" y="5109109"/>
            <a:ext cx="3050438" cy="917947"/>
          </a:xfrm>
        </p:spPr>
        <p:txBody>
          <a:bodyPr/>
          <a:lstStyle>
            <a:lvl1pPr marL="0" indent="0">
              <a:buNone/>
              <a:defRPr sz="1400"/>
            </a:lvl1pPr>
          </a:lstStyle>
          <a:p>
            <a:pPr lvl="0"/>
            <a:r>
              <a:rPr lang="en-US"/>
              <a:t>Edit Master text styles</a:t>
            </a:r>
          </a:p>
        </p:txBody>
      </p:sp>
      <p:sp>
        <p:nvSpPr>
          <p:cNvPr id="9" name="Text Placeholder 4"/>
          <p:cNvSpPr txBox="1">
            <a:spLocks noGrp="1"/>
          </p:cNvSpPr>
          <p:nvPr>
            <p:ph type="body" idx="4294967295"/>
          </p:nvPr>
        </p:nvSpPr>
        <p:spPr>
          <a:xfrm>
            <a:off x="7982776" y="4532845"/>
            <a:ext cx="3051096" cy="576264"/>
          </a:xfrm>
        </p:spPr>
        <p:txBody>
          <a:bodyPr anchor="b"/>
          <a:lstStyle>
            <a:lvl1pPr marL="0" indent="0">
              <a:buNone/>
              <a:defRPr sz="2400" b="0">
                <a:solidFill>
                  <a:srgbClr val="EF53A5"/>
                </a:solidFill>
              </a:defRPr>
            </a:lvl1pPr>
          </a:lstStyle>
          <a:p>
            <a:pPr lvl="0"/>
            <a:r>
              <a:rPr lang="en-US"/>
              <a:t>Edit Master text styles</a:t>
            </a:r>
          </a:p>
        </p:txBody>
      </p:sp>
      <p:sp>
        <p:nvSpPr>
          <p:cNvPr id="10" name="Picture Placeholder 2"/>
          <p:cNvSpPr txBox="1">
            <a:spLocks noGrp="1"/>
          </p:cNvSpPr>
          <p:nvPr>
            <p:ph type="pic" idx="4294967295"/>
          </p:nvPr>
        </p:nvSpPr>
        <p:spPr>
          <a:xfrm>
            <a:off x="8163031" y="2603497"/>
            <a:ext cx="2691243" cy="159151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p:cNvSpPr txBox="1">
            <a:spLocks noGrp="1"/>
          </p:cNvSpPr>
          <p:nvPr>
            <p:ph type="body" idx="4294967295"/>
          </p:nvPr>
        </p:nvSpPr>
        <p:spPr>
          <a:xfrm>
            <a:off x="7982776" y="5109100"/>
            <a:ext cx="3051096" cy="917947"/>
          </a:xfrm>
        </p:spPr>
        <p:txBody>
          <a:bodyPr/>
          <a:lstStyle>
            <a:lvl1pPr marL="0" indent="0">
              <a:buNone/>
              <a:defRPr sz="1400"/>
            </a:lvl1pPr>
          </a:lstStyle>
          <a:p>
            <a:pPr lvl="0"/>
            <a:r>
              <a:rPr lang="en-US"/>
              <a:t>Edit Master text styles</a:t>
            </a:r>
          </a:p>
        </p:txBody>
      </p:sp>
      <p:cxnSp>
        <p:nvCxnSpPr>
          <p:cNvPr id="12" name="Straight Connector 42"/>
          <p:cNvCxnSpPr/>
          <p:nvPr/>
        </p:nvCxnSpPr>
        <p:spPr>
          <a:xfrm>
            <a:off x="4405835" y="2569628"/>
            <a:ext cx="0" cy="3492505"/>
          </a:xfrm>
          <a:prstGeom prst="straightConnector1">
            <a:avLst/>
          </a:prstGeom>
          <a:noFill/>
          <a:ln w="12701">
            <a:solidFill>
              <a:srgbClr val="B31166">
                <a:alpha val="40000"/>
              </a:srgbClr>
            </a:solidFill>
            <a:prstDash val="solid"/>
            <a:miter/>
          </a:ln>
        </p:spPr>
      </p:cxnSp>
      <p:cxnSp>
        <p:nvCxnSpPr>
          <p:cNvPr id="13" name="Straight Connector 43"/>
          <p:cNvCxnSpPr/>
          <p:nvPr/>
        </p:nvCxnSpPr>
        <p:spPr>
          <a:xfrm>
            <a:off x="7797802" y="2569628"/>
            <a:ext cx="0" cy="3492505"/>
          </a:xfrm>
          <a:prstGeom prst="straightConnector1">
            <a:avLst/>
          </a:prstGeom>
          <a:noFill/>
          <a:ln w="12701">
            <a:solidFill>
              <a:srgbClr val="B31166">
                <a:alpha val="40000"/>
              </a:srgbClr>
            </a:solidFill>
            <a:prstDash val="solid"/>
            <a:miter/>
          </a:ln>
        </p:spPr>
      </p:cxnSp>
      <p:sp>
        <p:nvSpPr>
          <p:cNvPr id="14" name="Date Placeholder 6"/>
          <p:cNvSpPr txBox="1">
            <a:spLocks noGrp="1"/>
          </p:cNvSpPr>
          <p:nvPr>
            <p:ph type="dt" sz="half" idx="7"/>
          </p:nvPr>
        </p:nvSpPr>
        <p:spPr/>
        <p:txBody>
          <a:bodyPr/>
          <a:lstStyle>
            <a:lvl1pPr>
              <a:defRPr/>
            </a:lvl1pPr>
          </a:lstStyle>
          <a:p>
            <a:pPr lvl="0"/>
            <a:fld id="{457995E7-BE68-480E-9BEA-2FC21ECBA58D}" type="datetime1">
              <a:rPr lang="en-GB"/>
              <a:pPr lvl="0"/>
              <a:t>04/07/2019</a:t>
            </a:fld>
            <a:endParaRPr lang="en-GB"/>
          </a:p>
        </p:txBody>
      </p:sp>
      <p:sp>
        <p:nvSpPr>
          <p:cNvPr id="15" name="Footer Placeholder 7"/>
          <p:cNvSpPr txBox="1">
            <a:spLocks noGrp="1"/>
          </p:cNvSpPr>
          <p:nvPr>
            <p:ph type="ftr" sz="quarter" idx="9"/>
          </p:nvPr>
        </p:nvSpPr>
        <p:spPr>
          <a:xfrm>
            <a:off x="561112" y="6391838"/>
            <a:ext cx="3644286" cy="304796"/>
          </a:xfrm>
        </p:spPr>
        <p:txBody>
          <a:bodyPr/>
          <a:lstStyle>
            <a:lvl1pPr>
              <a:defRPr/>
            </a:lvl1pPr>
          </a:lstStyle>
          <a:p>
            <a:pPr lvl="0"/>
            <a:endParaRPr lang="en-GB"/>
          </a:p>
        </p:txBody>
      </p:sp>
      <p:sp>
        <p:nvSpPr>
          <p:cNvPr id="16" name="Slide Number Placeholder 8"/>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CFC79F50-920D-4430-AA3F-BD185CFA1949}" type="slidenum">
              <a:t>‹#›</a:t>
            </a:fld>
            <a:endParaRPr lang="en-GB"/>
          </a:p>
        </p:txBody>
      </p:sp>
    </p:spTree>
    <p:extLst>
      <p:ext uri="{BB962C8B-B14F-4D97-AF65-F5344CB8AC3E}">
        <p14:creationId xmlns:p14="http://schemas.microsoft.com/office/powerpoint/2010/main" val="185176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1154951" y="973671"/>
            <a:ext cx="8825660" cy="706968"/>
          </a:xfrm>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154951" y="2603497"/>
            <a:ext cx="8825660" cy="3416298"/>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a:xfrm>
            <a:off x="10695435" y="6391838"/>
            <a:ext cx="990596" cy="304796"/>
          </a:xfrm>
        </p:spPr>
        <p:txBody>
          <a:bodyPr/>
          <a:lstStyle>
            <a:lvl1pPr>
              <a:defRPr/>
            </a:lvl1pPr>
          </a:lstStyle>
          <a:p>
            <a:pPr lvl="0"/>
            <a:fld id="{9641C7A7-B51B-42A1-998E-12EB68738A58}" type="datetime1">
              <a:rPr lang="en-GB"/>
              <a:pPr lvl="0"/>
              <a:t>04/07/2019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1CBAE241-22C1-4E6F-A3EC-C35C53ABFB7A}" type="slidenum">
              <a:t>‹#›</a:t>
            </a:fld>
            <a:endParaRPr lang="en-GB"/>
          </a:p>
        </p:txBody>
      </p:sp>
    </p:spTree>
    <p:extLst>
      <p:ext uri="{BB962C8B-B14F-4D97-AF65-F5344CB8AC3E}">
        <p14:creationId xmlns:p14="http://schemas.microsoft.com/office/powerpoint/2010/main" val="3491071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1"/>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4"/>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5"/>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7"/>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8"/>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19"/>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Rectangle 6"/>
            <p:cNvSpPr/>
            <p:nvPr/>
          </p:nvSpPr>
          <p:spPr>
            <a:xfrm>
              <a:off x="414863" y="402162"/>
              <a:ext cx="6510866" cy="6053666"/>
            </a:xfrm>
            <a:prstGeom prst="rect">
              <a:avLst/>
            </a:pr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rot="5101754">
              <a:off x="6294738" y="4577734"/>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rot="5400013">
              <a:off x="4449237" y="2801754"/>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 f4 0 f2"/>
                <a:gd name="f93" fmla="+- f3 0 f2"/>
                <a:gd name="f94" fmla="*/ f93 1 10000"/>
                <a:gd name="f95" fmla="*/ f92 1 800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3" name="Vertical Title 1"/>
          <p:cNvSpPr txBox="1">
            <a:spLocks noGrp="1"/>
          </p:cNvSpPr>
          <p:nvPr>
            <p:ph type="title" orient="vert"/>
          </p:nvPr>
        </p:nvSpPr>
        <p:spPr>
          <a:xfrm>
            <a:off x="8585237" y="1278468"/>
            <a:ext cx="1409968" cy="4748588"/>
          </a:xfrm>
        </p:spPr>
        <p:txBody>
          <a:bodyPr vert="eaVert" anchor="b"/>
          <a:lstStyle>
            <a:lvl1pPr>
              <a:defRPr/>
            </a:lvl1pPr>
          </a:lstStyle>
          <a:p>
            <a:pPr lvl="0"/>
            <a:r>
              <a:rPr lang="en-US"/>
              <a:t>Click to edit Master title style</a:t>
            </a:r>
          </a:p>
        </p:txBody>
      </p:sp>
      <p:sp>
        <p:nvSpPr>
          <p:cNvPr id="14" name="Vertical Text Placeholder 2"/>
          <p:cNvSpPr txBox="1">
            <a:spLocks noGrp="1"/>
          </p:cNvSpPr>
          <p:nvPr>
            <p:ph type="body" orient="vert" idx="1"/>
          </p:nvPr>
        </p:nvSpPr>
        <p:spPr>
          <a:xfrm>
            <a:off x="1154951" y="1278468"/>
            <a:ext cx="6256023" cy="4748588"/>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txBox="1">
            <a:spLocks noGrp="1"/>
          </p:cNvSpPr>
          <p:nvPr>
            <p:ph type="dt" sz="half" idx="7"/>
          </p:nvPr>
        </p:nvSpPr>
        <p:spPr>
          <a:xfrm>
            <a:off x="10653107" y="6391838"/>
            <a:ext cx="992133" cy="304796"/>
          </a:xfrm>
        </p:spPr>
        <p:txBody>
          <a:bodyPr/>
          <a:lstStyle>
            <a:lvl1pPr>
              <a:defRPr/>
            </a:lvl1pPr>
          </a:lstStyle>
          <a:p>
            <a:pPr lvl="0"/>
            <a:fld id="{C525BB58-3C48-4DF9-A458-0C2615D38224}" type="datetime1">
              <a:rPr lang="en-GB"/>
              <a:pPr lvl="0"/>
              <a:t>04/07/2019</a:t>
            </a:fld>
            <a:endParaRPr lang="en-GB"/>
          </a:p>
        </p:txBody>
      </p:sp>
      <p:sp>
        <p:nvSpPr>
          <p:cNvPr id="16" name="Footer Placeholder 4"/>
          <p:cNvSpPr txBox="1">
            <a:spLocks noGrp="1"/>
          </p:cNvSpPr>
          <p:nvPr>
            <p:ph type="ftr" sz="quarter" idx="9"/>
          </p:nvPr>
        </p:nvSpPr>
        <p:spPr/>
        <p:txBody>
          <a:bodyPr/>
          <a:lstStyle>
            <a:lvl1pPr>
              <a:defRPr/>
            </a:lvl1pPr>
          </a:lstStyle>
          <a:p>
            <a:pPr lvl="0"/>
            <a:endParaRPr lang="en-GB"/>
          </a:p>
        </p:txBody>
      </p:sp>
      <p:sp>
        <p:nvSpPr>
          <p:cNvPr id="17" name="Rectangle 13"/>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BACDA8CE-8E06-4F3E-9C3F-801FAC171FE2}" type="slidenum">
              <a:t>‹#›</a:t>
            </a:fld>
            <a:endParaRPr lang="en-GB"/>
          </a:p>
        </p:txBody>
      </p:sp>
    </p:spTree>
    <p:extLst>
      <p:ext uri="{BB962C8B-B14F-4D97-AF65-F5344CB8AC3E}">
        <p14:creationId xmlns:p14="http://schemas.microsoft.com/office/powerpoint/2010/main" val="61162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609603" y="1988838"/>
            <a:ext cx="10972800" cy="3528395"/>
          </a:xfrm>
        </p:spPr>
        <p:txBody>
          <a:bodyPr/>
          <a:lstStyle>
            <a:lvl1pPr>
              <a:defRPr>
                <a:solidFill>
                  <a:srgbClr val="2A2476"/>
                </a:solidFill>
                <a:latin typeface="Arial" pitchFamily="34"/>
                <a:cs typeface="Arial" pitchFamily="34"/>
              </a:defRPr>
            </a:lvl1pPr>
            <a:lvl2pPr>
              <a:defRPr>
                <a:solidFill>
                  <a:srgbClr val="2A2476"/>
                </a:solidFill>
                <a:latin typeface="Arial" pitchFamily="34"/>
                <a:cs typeface="Arial" pitchFamily="34"/>
              </a:defRPr>
            </a:lvl2pPr>
            <a:lvl3pPr>
              <a:defRPr>
                <a:solidFill>
                  <a:srgbClr val="2A2476"/>
                </a:solidFill>
                <a:latin typeface="Arial" pitchFamily="34"/>
                <a:cs typeface="Arial" pitchFamily="34"/>
              </a:defRPr>
            </a:lvl3pPr>
            <a:lvl4pPr>
              <a:defRPr>
                <a:solidFill>
                  <a:srgbClr val="2A2476"/>
                </a:solidFill>
                <a:latin typeface="Arial" pitchFamily="34"/>
                <a:cs typeface="Arial" pitchFamily="34"/>
              </a:defRPr>
            </a:lvl4pPr>
            <a:lvl5pPr>
              <a:defRPr>
                <a:solidFill>
                  <a:srgbClr val="2A2476"/>
                </a:solidFill>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
          <p:cNvSpPr txBox="1">
            <a:spLocks noGrp="1"/>
          </p:cNvSpPr>
          <p:nvPr>
            <p:ph type="title"/>
          </p:nvPr>
        </p:nvSpPr>
        <p:spPr>
          <a:xfrm>
            <a:off x="527380" y="116631"/>
            <a:ext cx="6330144" cy="766504"/>
          </a:xfrm>
        </p:spPr>
        <p:txBody>
          <a:bodyPr/>
          <a:lstStyle>
            <a:lvl1pPr>
              <a:defRPr sz="4000">
                <a:solidFill>
                  <a:srgbClr val="FFFFFF"/>
                </a:solidFill>
                <a:latin typeface="Arial" pitchFamily="34"/>
                <a:cs typeface="Arial" pitchFamily="34"/>
              </a:defRPr>
            </a:lvl1pPr>
          </a:lstStyle>
          <a:p>
            <a:pPr lvl="0"/>
            <a:r>
              <a:rPr lang="en-US"/>
              <a:t>Click to edit Master title style</a:t>
            </a:r>
            <a:endParaRPr lang="en-GB"/>
          </a:p>
        </p:txBody>
      </p:sp>
    </p:spTree>
    <p:extLst>
      <p:ext uri="{BB962C8B-B14F-4D97-AF65-F5344CB8AC3E}">
        <p14:creationId xmlns:p14="http://schemas.microsoft.com/office/powerpoint/2010/main" val="126043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154951" y="2603497"/>
            <a:ext cx="8825660" cy="341629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F4493051-CFF5-46BD-A51D-20B5925C350B}" type="datetime1">
              <a:rPr lang="en-GB"/>
              <a:pPr lvl="0"/>
              <a:t>04/07/2019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5F877616-95F9-4440-A492-EAB606505262}" type="slidenum">
              <a:t>‹#›</a:t>
            </a:fld>
            <a:endParaRPr lang="en-GB"/>
          </a:p>
        </p:txBody>
      </p:sp>
    </p:spTree>
    <p:extLst>
      <p:ext uri="{BB962C8B-B14F-4D97-AF65-F5344CB8AC3E}">
        <p14:creationId xmlns:p14="http://schemas.microsoft.com/office/powerpoint/2010/main" val="1275276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154951" y="2603497"/>
            <a:ext cx="4825160" cy="341629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208711" y="2603497"/>
            <a:ext cx="4825160" cy="341629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48766F0D-BC34-4262-9953-FF1C57FB0ADF}" type="datetime1">
              <a:rPr lang="en-GB"/>
              <a:pPr lvl="0"/>
              <a:t>04/07/2019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75BD12B3-8190-4852-8FBD-B93BEF1B909B}" type="slidenum">
              <a:t>‹#›</a:t>
            </a:fld>
            <a:endParaRPr lang="en-GB"/>
          </a:p>
        </p:txBody>
      </p:sp>
    </p:spTree>
    <p:extLst>
      <p:ext uri="{BB962C8B-B14F-4D97-AF65-F5344CB8AC3E}">
        <p14:creationId xmlns:p14="http://schemas.microsoft.com/office/powerpoint/2010/main" val="21134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154951" y="2603497"/>
            <a:ext cx="4825160" cy="576264"/>
          </a:xfrm>
        </p:spPr>
        <p:txBody>
          <a:bodyPr anchor="b"/>
          <a:lstStyle>
            <a:lvl1pPr marL="0" indent="0">
              <a:buNone/>
              <a:defRPr sz="2400" b="0">
                <a:solidFill>
                  <a:srgbClr val="B31166"/>
                </a:solidFill>
              </a:defRPr>
            </a:lvl1pPr>
          </a:lstStyle>
          <a:p>
            <a:pPr lvl="0"/>
            <a:r>
              <a:rPr lang="en-US"/>
              <a:t>Edit Master text styles</a:t>
            </a:r>
          </a:p>
        </p:txBody>
      </p:sp>
      <p:sp>
        <p:nvSpPr>
          <p:cNvPr id="4" name="Content Placeholder 3"/>
          <p:cNvSpPr txBox="1">
            <a:spLocks noGrp="1"/>
          </p:cNvSpPr>
          <p:nvPr>
            <p:ph idx="2"/>
          </p:nvPr>
        </p:nvSpPr>
        <p:spPr>
          <a:xfrm>
            <a:off x="1154951" y="3179761"/>
            <a:ext cx="4825160" cy="284003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208711" y="2603497"/>
            <a:ext cx="4825160" cy="576264"/>
          </a:xfrm>
        </p:spPr>
        <p:txBody>
          <a:bodyPr anchor="b"/>
          <a:lstStyle>
            <a:lvl1pPr marL="0" indent="0">
              <a:buNone/>
              <a:defRPr sz="2400" b="0">
                <a:solidFill>
                  <a:srgbClr val="B31166"/>
                </a:solidFill>
              </a:defRPr>
            </a:lvl1pPr>
          </a:lstStyle>
          <a:p>
            <a:pPr lvl="0"/>
            <a:r>
              <a:rPr lang="en-US"/>
              <a:t>Edit Master text styles</a:t>
            </a:r>
          </a:p>
        </p:txBody>
      </p:sp>
      <p:sp>
        <p:nvSpPr>
          <p:cNvPr id="6" name="Content Placeholder 5"/>
          <p:cNvSpPr txBox="1">
            <a:spLocks noGrp="1"/>
          </p:cNvSpPr>
          <p:nvPr>
            <p:ph idx="4"/>
          </p:nvPr>
        </p:nvSpPr>
        <p:spPr>
          <a:xfrm>
            <a:off x="6208711" y="3179761"/>
            <a:ext cx="4825160" cy="284003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0F93BE39-3E3F-4C3B-B7D1-A7D67167A0AA}" type="datetime1">
              <a:rPr lang="en-GB"/>
              <a:pPr lvl="0"/>
              <a:t>04/07/2019</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33AD52B7-28BE-440D-A454-649BA900240E}" type="slidenum">
              <a:t>‹#›</a:t>
            </a:fld>
            <a:endParaRPr lang="en-GB"/>
          </a:p>
        </p:txBody>
      </p:sp>
    </p:spTree>
    <p:extLst>
      <p:ext uri="{BB962C8B-B14F-4D97-AF65-F5344CB8AC3E}">
        <p14:creationId xmlns:p14="http://schemas.microsoft.com/office/powerpoint/2010/main" val="22433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3091F8EE-B2A1-484B-95B7-455B53B76206}" type="datetime1">
              <a:rPr lang="en-GB"/>
              <a:pPr lvl="0"/>
              <a:t>04/07/2019</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544B740F-F112-4F89-A10E-0D7C4883294F}" type="slidenum">
              <a:t>‹#›</a:t>
            </a:fld>
            <a:endParaRPr lang="en-GB"/>
          </a:p>
        </p:txBody>
      </p:sp>
    </p:spTree>
    <p:extLst>
      <p:ext uri="{BB962C8B-B14F-4D97-AF65-F5344CB8AC3E}">
        <p14:creationId xmlns:p14="http://schemas.microsoft.com/office/powerpoint/2010/main" val="14858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23AC96E-B9F6-4785-9748-70C70047A1A6}" type="datetime1">
              <a:rPr lang="en-GB"/>
              <a:pPr lvl="0"/>
              <a:t>04/07/2019</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Rectangle 6"/>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Slide Number Placeholder 3"/>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84ABCC14-58F4-4D37-A899-D57B4AD16D7B}" type="slidenum">
              <a:t>‹#›</a:t>
            </a:fld>
            <a:endParaRPr lang="en-GB"/>
          </a:p>
        </p:txBody>
      </p:sp>
    </p:spTree>
    <p:extLst>
      <p:ext uri="{BB962C8B-B14F-4D97-AF65-F5344CB8AC3E}">
        <p14:creationId xmlns:p14="http://schemas.microsoft.com/office/powerpoint/2010/main" val="291160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3"/>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8"/>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9"/>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20"/>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21"/>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Rectangle 10"/>
            <p:cNvSpPr/>
            <p:nvPr/>
          </p:nvSpPr>
          <p:spPr>
            <a:xfrm>
              <a:off x="5713408" y="402162"/>
              <a:ext cx="6055257" cy="6053666"/>
            </a:xfrm>
            <a:prstGeom prst="rect">
              <a:avLst/>
            </a:pr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rot="15922474">
              <a:off x="3140478"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rot="16200004">
              <a:off x="2229375" y="2801634"/>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 f4 0 f2"/>
                <a:gd name="f93" fmla="+- f3 0 f2"/>
                <a:gd name="f94" fmla="*/ f93 1 10000"/>
                <a:gd name="f95" fmla="*/ f92 1 800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3" name="Title 1"/>
          <p:cNvSpPr txBox="1">
            <a:spLocks noGrp="1"/>
          </p:cNvSpPr>
          <p:nvPr>
            <p:ph type="title"/>
          </p:nvPr>
        </p:nvSpPr>
        <p:spPr>
          <a:xfrm>
            <a:off x="1154951" y="1295403"/>
            <a:ext cx="2793153" cy="1600200"/>
          </a:xfrm>
        </p:spPr>
        <p:txBody>
          <a:bodyPr anchor="b"/>
          <a:lstStyle>
            <a:lvl1pPr>
              <a:defRPr sz="2400"/>
            </a:lvl1pPr>
          </a:lstStyle>
          <a:p>
            <a:pPr lvl="0"/>
            <a:r>
              <a:rPr lang="en-US"/>
              <a:t>Click to edit Master title style</a:t>
            </a:r>
          </a:p>
        </p:txBody>
      </p:sp>
      <p:sp>
        <p:nvSpPr>
          <p:cNvPr id="14" name="Content Placeholder 2"/>
          <p:cNvSpPr txBox="1">
            <a:spLocks noGrp="1"/>
          </p:cNvSpPr>
          <p:nvPr>
            <p:ph idx="1"/>
          </p:nvPr>
        </p:nvSpPr>
        <p:spPr>
          <a:xfrm>
            <a:off x="5781147" y="1447796"/>
            <a:ext cx="5190070" cy="4572000"/>
          </a:xfrm>
        </p:spPr>
        <p:txBody>
          <a:bodyPr anchor="ct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txBox="1">
            <a:spLocks noGrp="1"/>
          </p:cNvSpPr>
          <p:nvPr>
            <p:ph type="body" idx="2"/>
          </p:nvPr>
        </p:nvSpPr>
        <p:spPr>
          <a:xfrm>
            <a:off x="1154951" y="3129277"/>
            <a:ext cx="2793153" cy="2895603"/>
          </a:xfrm>
        </p:spPr>
        <p:txBody>
          <a:bodyPr/>
          <a:lstStyle>
            <a:lvl1pPr marL="0" indent="0">
              <a:buNone/>
              <a:defRPr sz="1400">
                <a:solidFill>
                  <a:srgbClr val="EF53A5"/>
                </a:solidFill>
              </a:defRPr>
            </a:lvl1pPr>
          </a:lstStyle>
          <a:p>
            <a:pPr lvl="0"/>
            <a:r>
              <a:rPr lang="en-US"/>
              <a:t>Edit Master text styles</a:t>
            </a:r>
          </a:p>
        </p:txBody>
      </p:sp>
      <p:sp>
        <p:nvSpPr>
          <p:cNvPr id="16" name="Date Placeholder 4"/>
          <p:cNvSpPr txBox="1">
            <a:spLocks noGrp="1"/>
          </p:cNvSpPr>
          <p:nvPr>
            <p:ph type="dt" sz="half" idx="7"/>
          </p:nvPr>
        </p:nvSpPr>
        <p:spPr/>
        <p:txBody>
          <a:bodyPr/>
          <a:lstStyle>
            <a:lvl1pPr>
              <a:defRPr/>
            </a:lvl1pPr>
          </a:lstStyle>
          <a:p>
            <a:pPr lvl="0"/>
            <a:fld id="{01907590-AC25-403E-8B12-3647B225312E}" type="datetime1">
              <a:rPr lang="en-GB"/>
              <a:pPr lvl="0"/>
              <a:t>04/07/2019</a:t>
            </a:fld>
            <a:endParaRPr lang="en-GB"/>
          </a:p>
        </p:txBody>
      </p:sp>
      <p:sp>
        <p:nvSpPr>
          <p:cNvPr id="17" name="Footer Placeholder 5"/>
          <p:cNvSpPr txBox="1">
            <a:spLocks noGrp="1"/>
          </p:cNvSpPr>
          <p:nvPr>
            <p:ph type="ftr" sz="quarter" idx="9"/>
          </p:nvPr>
        </p:nvSpPr>
        <p:spPr/>
        <p:txBody>
          <a:bodyPr/>
          <a:lstStyle>
            <a:lvl1pPr>
              <a:defRPr/>
            </a:lvl1pPr>
          </a:lstStyle>
          <a:p>
            <a:pPr lvl="0"/>
            <a:endParaRPr lang="en-GB"/>
          </a:p>
        </p:txBody>
      </p:sp>
      <p:sp>
        <p:nvSpPr>
          <p:cNvPr id="18" name="Rectangle 15"/>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Slide Number Placeholder 6"/>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D95EB182-66BA-42B9-BE3F-8676A28A9208}" type="slidenum">
              <a:t>‹#›</a:t>
            </a:fld>
            <a:endParaRPr lang="en-GB"/>
          </a:p>
        </p:txBody>
      </p:sp>
    </p:spTree>
    <p:extLst>
      <p:ext uri="{BB962C8B-B14F-4D97-AF65-F5344CB8AC3E}">
        <p14:creationId xmlns:p14="http://schemas.microsoft.com/office/powerpoint/2010/main" val="209981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3"/>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7"/>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8"/>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9"/>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20"/>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Rectangle 10"/>
            <p:cNvSpPr/>
            <p:nvPr/>
          </p:nvSpPr>
          <p:spPr>
            <a:xfrm>
              <a:off x="6172200" y="402162"/>
              <a:ext cx="5596466" cy="6053666"/>
            </a:xfrm>
            <a:prstGeom prst="rect">
              <a:avLst/>
            </a:pr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rot="15922474">
              <a:off x="4203587" y="1826073"/>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rot="16200004">
              <a:off x="3295438" y="2801634"/>
              <a:ext cx="6053666" cy="1254556"/>
            </a:xfrm>
            <a:custGeom>
              <a:avLst/>
              <a:gdLst>
                <a:gd name="f0" fmla="val w"/>
                <a:gd name="f1" fmla="val h"/>
                <a:gd name="f2" fmla="val 0"/>
                <a:gd name="f3" fmla="val 10000"/>
                <a:gd name="f4" fmla="val 8000"/>
                <a:gd name="f5" fmla="val 7970"/>
                <a:gd name="f6" fmla="val 7"/>
                <a:gd name="f7" fmla="val 9773"/>
                <a:gd name="f8" fmla="val 156"/>
                <a:gd name="f9" fmla="val 9547"/>
                <a:gd name="f10" fmla="val 298"/>
                <a:gd name="f11" fmla="val 9320"/>
                <a:gd name="f12" fmla="val 437"/>
                <a:gd name="f13" fmla="val 9092"/>
                <a:gd name="f14" fmla="val 556"/>
                <a:gd name="f15" fmla="val 8865"/>
                <a:gd name="f16" fmla="val 676"/>
                <a:gd name="f17" fmla="val 8637"/>
                <a:gd name="f18" fmla="val 788"/>
                <a:gd name="f19" fmla="val 8412"/>
                <a:gd name="f20" fmla="val 884"/>
                <a:gd name="f21" fmla="val 8184"/>
                <a:gd name="f22" fmla="val 975"/>
                <a:gd name="f23" fmla="val 7957"/>
                <a:gd name="f24" fmla="val 1058"/>
                <a:gd name="f25" fmla="val 7734"/>
                <a:gd name="f26" fmla="val 1130"/>
                <a:gd name="f27" fmla="val 7508"/>
                <a:gd name="f28" fmla="val 1202"/>
                <a:gd name="f29" fmla="val 7285"/>
                <a:gd name="f30" fmla="val 1262"/>
                <a:gd name="f31" fmla="val 7062"/>
                <a:gd name="f32" fmla="val 1309"/>
                <a:gd name="f33" fmla="val 6840"/>
                <a:gd name="f34" fmla="val 1358"/>
                <a:gd name="f35" fmla="val 6620"/>
                <a:gd name="f36" fmla="val 1399"/>
                <a:gd name="f37" fmla="val 6402"/>
                <a:gd name="f38" fmla="val 1428"/>
                <a:gd name="f39" fmla="val 6184"/>
                <a:gd name="f40" fmla="val 1453"/>
                <a:gd name="f41" fmla="val 5968"/>
                <a:gd name="f42" fmla="val 1477"/>
                <a:gd name="f43" fmla="val 5755"/>
                <a:gd name="f44" fmla="val 1488"/>
                <a:gd name="f45" fmla="val 5542"/>
                <a:gd name="f46" fmla="val 1500"/>
                <a:gd name="f47" fmla="val 5332"/>
                <a:gd name="f48" fmla="val 1506"/>
                <a:gd name="f49" fmla="val 5124"/>
                <a:gd name="f50" fmla="val 4918"/>
                <a:gd name="f51" fmla="val 4714"/>
                <a:gd name="f52" fmla="val 4514"/>
                <a:gd name="f53" fmla="val 1470"/>
                <a:gd name="f54" fmla="val 4316"/>
                <a:gd name="f55" fmla="val 4122"/>
                <a:gd name="f56" fmla="val 1434"/>
                <a:gd name="f57" fmla="val 3929"/>
                <a:gd name="f58" fmla="val 1405"/>
                <a:gd name="f59" fmla="val 3739"/>
                <a:gd name="f60" fmla="val 1374"/>
                <a:gd name="f61" fmla="val 3553"/>
                <a:gd name="f62" fmla="val 1346"/>
                <a:gd name="f63" fmla="val 3190"/>
                <a:gd name="f64" fmla="val 1267"/>
                <a:gd name="f65" fmla="val 2842"/>
                <a:gd name="f66" fmla="val 1183"/>
                <a:gd name="f67" fmla="val 2508"/>
                <a:gd name="f68" fmla="val 1095"/>
                <a:gd name="f69" fmla="val 2192"/>
                <a:gd name="f70" fmla="val 998"/>
                <a:gd name="f71" fmla="val 1890"/>
                <a:gd name="f72" fmla="val 897"/>
                <a:gd name="f73" fmla="val 1610"/>
                <a:gd name="f74" fmla="val 1347"/>
                <a:gd name="f75" fmla="val 681"/>
                <a:gd name="f76" fmla="val 1105"/>
                <a:gd name="f77" fmla="val 574"/>
                <a:gd name="f78" fmla="val 883"/>
                <a:gd name="f79" fmla="val 473"/>
                <a:gd name="f80" fmla="val 686"/>
                <a:gd name="f81" fmla="val 377"/>
                <a:gd name="f82" fmla="val 508"/>
                <a:gd name="f83" fmla="val 286"/>
                <a:gd name="f84" fmla="val 358"/>
                <a:gd name="f85" fmla="val 210"/>
                <a:gd name="f86" fmla="val 232"/>
                <a:gd name="f87" fmla="val 138"/>
                <a:gd name="f88" fmla="val 59"/>
                <a:gd name="f89" fmla="val 35"/>
                <a:gd name="f90" fmla="*/ f0 1 10000"/>
                <a:gd name="f91" fmla="*/ f1 1 8000"/>
                <a:gd name="f92" fmla="+- f4 0 f2"/>
                <a:gd name="f93" fmla="+- f3 0 f2"/>
                <a:gd name="f94" fmla="*/ f93 1 10000"/>
                <a:gd name="f95" fmla="*/ f92 1 800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10000" h="8000">
                  <a:moveTo>
                    <a:pt x="f2" y="f2"/>
                  </a:moveTo>
                  <a:lnTo>
                    <a:pt x="f2" y="f5"/>
                  </a:lnTo>
                  <a:lnTo>
                    <a:pt x="f3" y="f4"/>
                  </a:lnTo>
                  <a:lnTo>
                    <a:pt x="f3" y="f6"/>
                  </a:lnTo>
                  <a:lnTo>
                    <a:pt x="f3"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46"/>
                  </a:lnTo>
                  <a:lnTo>
                    <a:pt x="f50" y="f46"/>
                  </a:lnTo>
                  <a:lnTo>
                    <a:pt x="f51" y="f44"/>
                  </a:lnTo>
                  <a:lnTo>
                    <a:pt x="f52" y="f53"/>
                  </a:lnTo>
                  <a:lnTo>
                    <a:pt x="f54" y="f40"/>
                  </a:lnTo>
                  <a:lnTo>
                    <a:pt x="f55" y="f56"/>
                  </a:lnTo>
                  <a:lnTo>
                    <a:pt x="f57" y="f58"/>
                  </a:lnTo>
                  <a:lnTo>
                    <a:pt x="f59" y="f60"/>
                  </a:lnTo>
                  <a:lnTo>
                    <a:pt x="f61" y="f62"/>
                  </a:lnTo>
                  <a:lnTo>
                    <a:pt x="f63" y="f64"/>
                  </a:lnTo>
                  <a:lnTo>
                    <a:pt x="f65" y="f66"/>
                  </a:lnTo>
                  <a:lnTo>
                    <a:pt x="f67" y="f68"/>
                  </a:lnTo>
                  <a:lnTo>
                    <a:pt x="f69" y="f70"/>
                  </a:lnTo>
                  <a:lnTo>
                    <a:pt x="f71" y="f72"/>
                  </a:lnTo>
                  <a:lnTo>
                    <a:pt x="f73" y="f18"/>
                  </a:lnTo>
                  <a:lnTo>
                    <a:pt x="f74" y="f75"/>
                  </a:lnTo>
                  <a:lnTo>
                    <a:pt x="f76" y="f77"/>
                  </a:lnTo>
                  <a:lnTo>
                    <a:pt x="f78" y="f79"/>
                  </a:lnTo>
                  <a:lnTo>
                    <a:pt x="f80" y="f81"/>
                  </a:lnTo>
                  <a:lnTo>
                    <a:pt x="f82" y="f83"/>
                  </a:lnTo>
                  <a:lnTo>
                    <a:pt x="f84" y="f85"/>
                  </a:lnTo>
                  <a:lnTo>
                    <a:pt x="f86" y="f87"/>
                  </a:lnTo>
                  <a:lnTo>
                    <a:pt x="f88" y="f89"/>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3" name="Title 1"/>
          <p:cNvSpPr txBox="1">
            <a:spLocks noGrp="1"/>
          </p:cNvSpPr>
          <p:nvPr>
            <p:ph type="title"/>
          </p:nvPr>
        </p:nvSpPr>
        <p:spPr>
          <a:xfrm>
            <a:off x="1154951" y="1693331"/>
            <a:ext cx="3865132" cy="1735668"/>
          </a:xfrm>
        </p:spPr>
        <p:txBody>
          <a:bodyPr anchor="b"/>
          <a:lstStyle>
            <a:lvl1pPr>
              <a:defRPr/>
            </a:lvl1pPr>
          </a:lstStyle>
          <a:p>
            <a:pPr lvl="0"/>
            <a:r>
              <a:rPr lang="en-US"/>
              <a:t>Click to edit Master title style</a:t>
            </a:r>
          </a:p>
        </p:txBody>
      </p:sp>
      <p:sp>
        <p:nvSpPr>
          <p:cNvPr id="14" name="Picture Placeholder 2"/>
          <p:cNvSpPr txBox="1">
            <a:spLocks noGrp="1"/>
          </p:cNvSpPr>
          <p:nvPr>
            <p:ph type="pic" idx="1"/>
          </p:nvPr>
        </p:nvSpPr>
        <p:spPr>
          <a:xfrm>
            <a:off x="6547872" y="1143000"/>
            <a:ext cx="3227191" cy="4572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5" name="Text Placeholder 3"/>
          <p:cNvSpPr txBox="1">
            <a:spLocks noGrp="1"/>
          </p:cNvSpPr>
          <p:nvPr>
            <p:ph type="body" idx="2"/>
          </p:nvPr>
        </p:nvSpPr>
        <p:spPr>
          <a:xfrm>
            <a:off x="1154951" y="3657600"/>
            <a:ext cx="3859216" cy="1371600"/>
          </a:xfrm>
        </p:spPr>
        <p:txBody>
          <a:bodyPr/>
          <a:lstStyle>
            <a:lvl1pPr marL="0" indent="0">
              <a:buNone/>
              <a:defRPr sz="1400">
                <a:solidFill>
                  <a:srgbClr val="EF53A5"/>
                </a:solidFill>
              </a:defRPr>
            </a:lvl1pPr>
          </a:lstStyle>
          <a:p>
            <a:pPr lvl="0"/>
            <a:r>
              <a:rPr lang="en-US"/>
              <a:t>Edit Master text styles</a:t>
            </a:r>
          </a:p>
        </p:txBody>
      </p:sp>
      <p:sp>
        <p:nvSpPr>
          <p:cNvPr id="16" name="Date Placeholder 4"/>
          <p:cNvSpPr txBox="1">
            <a:spLocks noGrp="1"/>
          </p:cNvSpPr>
          <p:nvPr>
            <p:ph type="dt" sz="half" idx="7"/>
          </p:nvPr>
        </p:nvSpPr>
        <p:spPr/>
        <p:txBody>
          <a:bodyPr/>
          <a:lstStyle>
            <a:lvl1pPr>
              <a:defRPr/>
            </a:lvl1pPr>
          </a:lstStyle>
          <a:p>
            <a:pPr lvl="0"/>
            <a:fld id="{6F08E7B8-5F07-451F-BA26-638A2C32EFA3}" type="datetime1">
              <a:rPr lang="en-GB"/>
              <a:pPr lvl="0"/>
              <a:t>04/07/2019</a:t>
            </a:fld>
            <a:endParaRPr lang="en-GB"/>
          </a:p>
        </p:txBody>
      </p:sp>
      <p:sp>
        <p:nvSpPr>
          <p:cNvPr id="17" name="Footer Placeholder 5"/>
          <p:cNvSpPr txBox="1">
            <a:spLocks noGrp="1"/>
          </p:cNvSpPr>
          <p:nvPr>
            <p:ph type="ftr" sz="quarter" idx="9"/>
          </p:nvPr>
        </p:nvSpPr>
        <p:spPr/>
        <p:txBody>
          <a:bodyPr/>
          <a:lstStyle>
            <a:lvl1pPr>
              <a:defRPr/>
            </a:lvl1pPr>
          </a:lstStyle>
          <a:p>
            <a:pPr lvl="0"/>
            <a:endParaRPr lang="en-GB"/>
          </a:p>
        </p:txBody>
      </p:sp>
      <p:sp>
        <p:nvSpPr>
          <p:cNvPr id="18" name="Rectangle 15"/>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Slide Number Placeholder 6"/>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644A6367-1BD8-43B0-B65A-C30BC987B78B}" type="slidenum">
              <a:t>‹#›</a:t>
            </a:fld>
            <a:endParaRPr lang="en-GB"/>
          </a:p>
        </p:txBody>
      </p:sp>
    </p:spTree>
    <p:extLst>
      <p:ext uri="{BB962C8B-B14F-4D97-AF65-F5344CB8AC3E}">
        <p14:creationId xmlns:p14="http://schemas.microsoft.com/office/powerpoint/2010/main" val="4409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 name="Group 8"/>
          <p:cNvGrpSpPr/>
          <p:nvPr/>
        </p:nvGrpSpPr>
        <p:grpSpPr>
          <a:xfrm>
            <a:off x="0" y="0"/>
            <a:ext cx="12191996" cy="6858000"/>
            <a:chOff x="0" y="0"/>
            <a:chExt cx="12191996" cy="6858000"/>
          </a:xfrm>
        </p:grpSpPr>
        <p:sp>
          <p:nvSpPr>
            <p:cNvPr id="3" name="Rectangle 12"/>
            <p:cNvSpPr/>
            <p:nvPr/>
          </p:nvSpPr>
          <p:spPr>
            <a:xfrm>
              <a:off x="0" y="0"/>
              <a:ext cx="12191996" cy="6858000"/>
            </a:xfrm>
            <a:prstGeom prst="rect">
              <a:avLst/>
            </a:prstGeom>
            <a:blipFill>
              <a:blip r:embed="rId2">
                <a:alphaModFix/>
              </a:blip>
              <a:stretch>
                <a:fillRect/>
              </a:stretch>
            </a:blip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Oval 16"/>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7"/>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8"/>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9"/>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20"/>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5"/>
            <p:cNvSpPr/>
            <p:nvPr/>
          </p:nvSpPr>
          <p:spPr>
            <a:xfrm rot="10371510">
              <a:off x="263767" y="4438250"/>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rot="10799991">
              <a:off x="459431" y="321055"/>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 f4 0 f2"/>
                <a:gd name="f92" fmla="+- f3 0 f2"/>
                <a:gd name="f93" fmla="*/ f92 1 7104"/>
                <a:gd name="f94" fmla="*/ f91 1 2856"/>
                <a:gd name="f95" fmla="*/ 0 1 f93"/>
                <a:gd name="f96" fmla="*/ f3 1 f93"/>
                <a:gd name="f97" fmla="*/ 0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2" name="Title 1"/>
          <p:cNvSpPr txBox="1">
            <a:spLocks noGrp="1"/>
          </p:cNvSpPr>
          <p:nvPr>
            <p:ph type="title"/>
          </p:nvPr>
        </p:nvSpPr>
        <p:spPr>
          <a:xfrm>
            <a:off x="1154951" y="4969928"/>
            <a:ext cx="8825660" cy="566735"/>
          </a:xfrm>
        </p:spPr>
        <p:txBody>
          <a:bodyPr anchor="b"/>
          <a:lstStyle>
            <a:lvl1pPr>
              <a:defRPr sz="2400"/>
            </a:lvl1pPr>
          </a:lstStyle>
          <a:p>
            <a:pPr lvl="0"/>
            <a:r>
              <a:rPr lang="en-US"/>
              <a:t>Click to edit Master title style</a:t>
            </a:r>
          </a:p>
        </p:txBody>
      </p:sp>
      <p:sp>
        <p:nvSpPr>
          <p:cNvPr id="13" name="Picture Placeholder 2"/>
          <p:cNvSpPr txBox="1">
            <a:spLocks noGrp="1"/>
          </p:cNvSpPr>
          <p:nvPr>
            <p:ph type="pic" idx="4294967295"/>
          </p:nvPr>
        </p:nvSpPr>
        <p:spPr>
          <a:xfrm>
            <a:off x="1154951" y="685800"/>
            <a:ext cx="8825660" cy="3429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4" name="Text Placeholder 3"/>
          <p:cNvSpPr txBox="1">
            <a:spLocks noGrp="1"/>
          </p:cNvSpPr>
          <p:nvPr>
            <p:ph type="body" idx="4294967295"/>
          </p:nvPr>
        </p:nvSpPr>
        <p:spPr>
          <a:xfrm>
            <a:off x="1154951" y="5536664"/>
            <a:ext cx="8825660" cy="493711"/>
          </a:xfrm>
        </p:spPr>
        <p:txBody>
          <a:bodyPr/>
          <a:lstStyle>
            <a:lvl1pPr marL="0" indent="0">
              <a:buNone/>
              <a:defRPr sz="1200">
                <a:solidFill>
                  <a:srgbClr val="EF53A5"/>
                </a:solidFill>
              </a:defRPr>
            </a:lvl1pPr>
          </a:lstStyle>
          <a:p>
            <a:pPr lvl="0"/>
            <a:r>
              <a:rPr lang="en-US"/>
              <a:t>Edit Master text styles</a:t>
            </a:r>
          </a:p>
        </p:txBody>
      </p:sp>
      <p:sp>
        <p:nvSpPr>
          <p:cNvPr id="15" name="Date Placeholder 4"/>
          <p:cNvSpPr txBox="1">
            <a:spLocks noGrp="1"/>
          </p:cNvSpPr>
          <p:nvPr>
            <p:ph type="dt" sz="half" idx="7"/>
          </p:nvPr>
        </p:nvSpPr>
        <p:spPr/>
        <p:txBody>
          <a:bodyPr/>
          <a:lstStyle>
            <a:lvl1pPr>
              <a:defRPr/>
            </a:lvl1pPr>
          </a:lstStyle>
          <a:p>
            <a:pPr lvl="0"/>
            <a:fld id="{1DE6DFDC-7BAF-42A5-A6F2-F1384A247723}" type="datetime1">
              <a:rPr lang="en-GB"/>
              <a:pPr lvl="0"/>
              <a:t>04/07/2019</a:t>
            </a:fld>
            <a:endParaRPr lang="en-GB"/>
          </a:p>
        </p:txBody>
      </p:sp>
      <p:sp>
        <p:nvSpPr>
          <p:cNvPr id="16" name="Footer Placeholder 5"/>
          <p:cNvSpPr txBox="1">
            <a:spLocks noGrp="1"/>
          </p:cNvSpPr>
          <p:nvPr>
            <p:ph type="ftr" sz="quarter" idx="9"/>
          </p:nvPr>
        </p:nvSpPr>
        <p:spPr/>
        <p:txBody>
          <a:bodyPr/>
          <a:lstStyle>
            <a:lvl1pPr>
              <a:defRPr/>
            </a:lvl1pPr>
          </a:lstStyle>
          <a:p>
            <a:pPr lvl="0"/>
            <a:endParaRPr lang="en-GB"/>
          </a:p>
        </p:txBody>
      </p:sp>
      <p:sp>
        <p:nvSpPr>
          <p:cNvPr id="17" name="Rectangle 15"/>
          <p:cNvSpPr/>
          <p:nvPr/>
        </p:nvSpPr>
        <p:spPr>
          <a:xfrm>
            <a:off x="10437811" y="0"/>
            <a:ext cx="685800" cy="1143000"/>
          </a:xfrm>
          <a:prstGeom prst="rect">
            <a:avLst/>
          </a:prstGeom>
          <a:solidFill>
            <a:srgbClr val="B31166"/>
          </a:solidFill>
          <a:ln>
            <a:noFill/>
            <a:prstDash val="solid"/>
          </a:ln>
          <a:effectLst>
            <a:outerShdw dist="25402" dir="5400000" algn="tl">
              <a:srgbClr val="000000">
                <a:alpha val="45000"/>
              </a:srgbClr>
            </a:outerShdw>
          </a:effectLst>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Slide Number Placeholder 6"/>
          <p:cNvSpPr txBox="1">
            <a:spLocks noGrp="1"/>
          </p:cNvSpPr>
          <p:nvPr>
            <p:ph type="sldNum" sz="quarter" idx="8"/>
          </p:nvPr>
        </p:nvSpPr>
        <p:spPr>
          <a:xfrm>
            <a:off x="10352544" y="295726"/>
            <a:ext cx="838203" cy="767684"/>
          </a:xfrm>
          <a:prstGeom prst="rect">
            <a:avLst/>
          </a:prstGeom>
          <a:noFill/>
          <a:ln>
            <a:noFill/>
          </a:ln>
        </p:spPr>
        <p:txBody>
          <a:bodyPr vert="horz" wrap="square" lIns="91440" tIns="45720" rIns="91440" bIns="45720" anchor="t" anchorCtr="0" compatLnSpc="1"/>
          <a:lstStyle>
            <a:lvl1pPr marL="0" marR="0" lvl="0" indent="0" algn="l" defTabSz="457200" rtl="0" fontAlgn="auto" hangingPunct="1">
              <a:lnSpc>
                <a:spcPct val="100000"/>
              </a:lnSpc>
              <a:spcBef>
                <a:spcPts val="0"/>
              </a:spcBef>
              <a:spcAft>
                <a:spcPts val="0"/>
              </a:spcAft>
              <a:buNone/>
              <a:tabLst/>
              <a:defRPr lang="en-GB" sz="1800" b="0" i="0" u="none" strike="noStrike" kern="1200" cap="none" spc="0" baseline="0">
                <a:solidFill>
                  <a:srgbClr val="000000"/>
                </a:solidFill>
                <a:uFillTx/>
                <a:latin typeface="Century Gothic"/>
              </a:defRPr>
            </a:lvl1pPr>
          </a:lstStyle>
          <a:p>
            <a:pPr lvl="0"/>
            <a:fld id="{60CCD3A4-3AC5-43BE-B457-71ADBDCF9B8C}" type="slidenum">
              <a:t>‹#›</a:t>
            </a:fld>
            <a:endParaRPr lang="en-GB"/>
          </a:p>
        </p:txBody>
      </p:sp>
    </p:spTree>
    <p:extLst>
      <p:ext uri="{BB962C8B-B14F-4D97-AF65-F5344CB8AC3E}">
        <p14:creationId xmlns:p14="http://schemas.microsoft.com/office/powerpoint/2010/main" val="112589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7"/>
          <p:cNvGrpSpPr/>
          <p:nvPr/>
        </p:nvGrpSpPr>
        <p:grpSpPr>
          <a:xfrm>
            <a:off x="0" y="0"/>
            <a:ext cx="12191996" cy="6858000"/>
            <a:chOff x="0" y="0"/>
            <a:chExt cx="12191996" cy="6858000"/>
          </a:xfrm>
        </p:grpSpPr>
        <p:sp>
          <p:nvSpPr>
            <p:cNvPr id="3" name="Rectangle 6"/>
            <p:cNvSpPr/>
            <p:nvPr/>
          </p:nvSpPr>
          <p:spPr>
            <a:xfrm>
              <a:off x="0" y="0"/>
              <a:ext cx="12191996" cy="6858000"/>
            </a:xfrm>
            <a:prstGeom prst="rect">
              <a:avLst/>
            </a:prstGeom>
            <a:solidFill>
              <a:srgbClr val="A23B51"/>
            </a:solidFill>
            <a:ln w="19046">
              <a:solidFill>
                <a:srgbClr val="AD9A64"/>
              </a:solidFill>
              <a:prstDash val="solid"/>
              <a:miter/>
            </a:ln>
          </p:spPr>
          <p:txBody>
            <a:bodyPr vert="horz" wrap="square" lIns="91440" tIns="45720" rIns="91440" bIns="45720" anchor="t" anchorCtr="0" compatLnSpc="1"/>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4" name="Oval 12"/>
            <p:cNvSpPr/>
            <p:nvPr/>
          </p:nvSpPr>
          <p:spPr>
            <a:xfrm>
              <a:off x="0" y="2667003"/>
              <a:ext cx="4190996" cy="419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1000"/>
                  </a:srgbClr>
                </a:gs>
                <a:gs pos="100000">
                  <a:srgbClr val="9B6BF2">
                    <a:alpha val="10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Oval 14"/>
            <p:cNvSpPr/>
            <p:nvPr/>
          </p:nvSpPr>
          <p:spPr>
            <a:xfrm>
              <a:off x="0" y="2895603"/>
              <a:ext cx="2362196" cy="23621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8000"/>
                  </a:srgbClr>
                </a:gs>
                <a:gs pos="100000">
                  <a:srgbClr val="9B6BF2">
                    <a:alpha val="8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Oval 17"/>
            <p:cNvSpPr/>
            <p:nvPr/>
          </p:nvSpPr>
          <p:spPr>
            <a:xfrm>
              <a:off x="8609011" y="5867403"/>
              <a:ext cx="990596" cy="9905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Oval 15"/>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7000"/>
                  </a:srgbClr>
                </a:gs>
                <a:gs pos="100000">
                  <a:srgbClr val="9B6BF2">
                    <a:alpha val="6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Oval 16"/>
            <p:cNvSpPr/>
            <p:nvPr/>
          </p:nvSpPr>
          <p:spPr>
            <a:xfrm>
              <a:off x="7999408" y="8467"/>
              <a:ext cx="1600200" cy="1600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B6BF2">
                    <a:alpha val="14000"/>
                  </a:srgbClr>
                </a:gs>
                <a:gs pos="100000">
                  <a:srgbClr val="9B6BF2">
                    <a:alpha val="7000"/>
                  </a:srgbClr>
                </a:gs>
              </a:gsLst>
              <a:path path="circle">
                <a:fillToRect l="50000" t="50000" r="50000" b="50000"/>
              </a:path>
            </a:gra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5"/>
            <p:cNvSpPr/>
            <p:nvPr/>
          </p:nvSpPr>
          <p:spPr>
            <a:xfrm rot="21010064">
              <a:off x="8490945" y="1797519"/>
              <a:ext cx="3299411" cy="440923"/>
            </a:xfrm>
            <a:custGeom>
              <a:avLst/>
              <a:gdLst>
                <a:gd name="f0" fmla="val w"/>
                <a:gd name="f1" fmla="val h"/>
                <a:gd name="f2" fmla="val 0"/>
                <a:gd name="f3" fmla="val 10000"/>
                <a:gd name="f4" fmla="val 5291"/>
                <a:gd name="f5" fmla="val 85"/>
                <a:gd name="f6" fmla="val 2532"/>
                <a:gd name="f7" fmla="val 1736"/>
                <a:gd name="f8" fmla="val 3911"/>
                <a:gd name="f9" fmla="val 7524"/>
                <a:gd name="f10" fmla="val 5298"/>
                <a:gd name="f11" fmla="val 9958"/>
                <a:gd name="f12" fmla="val 9989"/>
                <a:gd name="f13" fmla="val 1958"/>
                <a:gd name="f14" fmla="val 9969"/>
                <a:gd name="f15" fmla="val 3333"/>
                <a:gd name="f16" fmla="val 9667"/>
                <a:gd name="f17" fmla="val 204"/>
                <a:gd name="f18" fmla="val 9334"/>
                <a:gd name="f19" fmla="val 400"/>
                <a:gd name="f20" fmla="val 9001"/>
                <a:gd name="f21" fmla="val 590"/>
                <a:gd name="f22" fmla="val 8667"/>
                <a:gd name="f23" fmla="val 753"/>
                <a:gd name="f24" fmla="val 8333"/>
                <a:gd name="f25" fmla="val 917"/>
                <a:gd name="f26" fmla="val 7999"/>
                <a:gd name="f27" fmla="val 1071"/>
                <a:gd name="f28" fmla="val 7669"/>
                <a:gd name="f29" fmla="val 1202"/>
                <a:gd name="f30" fmla="val 7333"/>
                <a:gd name="f31" fmla="val 1325"/>
                <a:gd name="f32" fmla="val 7000"/>
                <a:gd name="f33" fmla="val 1440"/>
                <a:gd name="f34" fmla="val 6673"/>
                <a:gd name="f35" fmla="val 1538"/>
                <a:gd name="f36" fmla="val 6340"/>
                <a:gd name="f37" fmla="val 1636"/>
                <a:gd name="f38" fmla="val 6013"/>
                <a:gd name="f39" fmla="val 1719"/>
                <a:gd name="f40" fmla="val 5686"/>
                <a:gd name="f41" fmla="val 1784"/>
                <a:gd name="f42" fmla="val 5359"/>
                <a:gd name="f43" fmla="val 1850"/>
                <a:gd name="f44" fmla="val 5036"/>
                <a:gd name="f45" fmla="val 1906"/>
                <a:gd name="f46" fmla="val 4717"/>
                <a:gd name="f47" fmla="val 1948"/>
                <a:gd name="f48" fmla="val 4396"/>
                <a:gd name="f49" fmla="val 1980"/>
                <a:gd name="f50" fmla="val 4079"/>
                <a:gd name="f51" fmla="val 2013"/>
                <a:gd name="f52" fmla="val 3766"/>
                <a:gd name="f53" fmla="val 2029"/>
                <a:gd name="f54" fmla="val 3454"/>
                <a:gd name="f55" fmla="val 2046"/>
                <a:gd name="f56" fmla="val 3145"/>
                <a:gd name="f57" fmla="val 2053"/>
                <a:gd name="f58" fmla="val 2839"/>
                <a:gd name="f59" fmla="val 2537"/>
                <a:gd name="f60" fmla="val 2238"/>
                <a:gd name="f61" fmla="val 1943"/>
                <a:gd name="f62" fmla="val 2004"/>
                <a:gd name="f63" fmla="val 1653"/>
                <a:gd name="f64" fmla="val 1368"/>
                <a:gd name="f65" fmla="val 1955"/>
                <a:gd name="f66" fmla="val 1085"/>
                <a:gd name="f67" fmla="val 1915"/>
                <a:gd name="f68" fmla="val 806"/>
                <a:gd name="f69" fmla="val 1873"/>
                <a:gd name="f70" fmla="val 533"/>
                <a:gd name="f71" fmla="val 1833"/>
                <a:gd name="f72" fmla="val 1726"/>
                <a:gd name="f73" fmla="val 28"/>
                <a:gd name="f74" fmla="val 1995"/>
                <a:gd name="f75" fmla="val 57"/>
                <a:gd name="f76" fmla="val 2263"/>
                <a:gd name="f77" fmla="*/ f0 1 10000"/>
                <a:gd name="f78" fmla="*/ f1 1 5291"/>
                <a:gd name="f79" fmla="+- f4 0 f2"/>
                <a:gd name="f80" fmla="+- f3 0 f2"/>
                <a:gd name="f81" fmla="*/ f80 1 10000"/>
                <a:gd name="f82" fmla="*/ f79 1 5291"/>
                <a:gd name="f83" fmla="*/ f2 1 f81"/>
                <a:gd name="f84" fmla="*/ f3 1 f81"/>
                <a:gd name="f85" fmla="*/ f2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0000" h="5291">
                  <a:moveTo>
                    <a:pt x="f5" y="f6"/>
                  </a:moveTo>
                  <a:cubicBezTo>
                    <a:pt x="f7" y="f8"/>
                    <a:pt x="f9" y="f10"/>
                    <a:pt x="f11" y="f4"/>
                  </a:cubicBezTo>
                  <a:cubicBezTo>
                    <a:pt x="f12" y="f13"/>
                    <a:pt x="f14" y="f15"/>
                    <a:pt x="f3" y="f2"/>
                  </a:cubicBezTo>
                  <a:lnTo>
                    <a:pt x="f3" y="f2"/>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5"/>
                  </a:lnTo>
                  <a:lnTo>
                    <a:pt x="f59" y="f55"/>
                  </a:lnTo>
                  <a:lnTo>
                    <a:pt x="f60" y="f53"/>
                  </a:lnTo>
                  <a:lnTo>
                    <a:pt x="f61" y="f62"/>
                  </a:lnTo>
                  <a:lnTo>
                    <a:pt x="f63" y="f49"/>
                  </a:lnTo>
                  <a:lnTo>
                    <a:pt x="f64" y="f65"/>
                  </a:lnTo>
                  <a:lnTo>
                    <a:pt x="f66" y="f67"/>
                  </a:lnTo>
                  <a:lnTo>
                    <a:pt x="f68" y="f69"/>
                  </a:lnTo>
                  <a:lnTo>
                    <a:pt x="f70" y="f71"/>
                  </a:lnTo>
                  <a:lnTo>
                    <a:pt x="f2" y="f72"/>
                  </a:lnTo>
                  <a:cubicBezTo>
                    <a:pt x="f73" y="f74"/>
                    <a:pt x="f75" y="f76"/>
                    <a:pt x="f5" y="f6"/>
                  </a:cubicBezTo>
                  <a:close/>
                </a:path>
              </a:pathLst>
            </a:custGeom>
            <a:solidFill>
              <a:srgbClr val="FFFFFF">
                <a:alpha val="20000"/>
              </a:srgbClr>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5"/>
            <p:cNvSpPr/>
            <p:nvPr/>
          </p:nvSpPr>
          <p:spPr>
            <a:xfrm>
              <a:off x="459504" y="1866409"/>
              <a:ext cx="11277596" cy="4533896"/>
            </a:xfrm>
            <a:custGeom>
              <a:avLst/>
              <a:gdLst>
                <a:gd name="f0" fmla="val w"/>
                <a:gd name="f1" fmla="val h"/>
                <a:gd name="f2" fmla="val 0"/>
                <a:gd name="f3" fmla="val 7104"/>
                <a:gd name="f4" fmla="val 2856"/>
                <a:gd name="f5" fmla="val 1"/>
                <a:gd name="f6" fmla="val 6943"/>
                <a:gd name="f7" fmla="val 26"/>
                <a:gd name="f8" fmla="val 6782"/>
                <a:gd name="f9" fmla="val 50"/>
                <a:gd name="f10" fmla="val 6621"/>
                <a:gd name="f11" fmla="val 73"/>
                <a:gd name="f12" fmla="val 6459"/>
                <a:gd name="f13" fmla="val 93"/>
                <a:gd name="f14" fmla="val 6298"/>
                <a:gd name="f15" fmla="val 113"/>
                <a:gd name="f16" fmla="val 6136"/>
                <a:gd name="f17" fmla="val 132"/>
                <a:gd name="f18" fmla="val 5976"/>
                <a:gd name="f19" fmla="val 148"/>
                <a:gd name="f20" fmla="val 5814"/>
                <a:gd name="f21" fmla="val 163"/>
                <a:gd name="f22" fmla="val 5653"/>
                <a:gd name="f23" fmla="val 177"/>
                <a:gd name="f24" fmla="val 5494"/>
                <a:gd name="f25" fmla="val 189"/>
                <a:gd name="f26" fmla="val 5334"/>
                <a:gd name="f27" fmla="val 201"/>
                <a:gd name="f28" fmla="val 5175"/>
                <a:gd name="f29" fmla="val 211"/>
                <a:gd name="f30" fmla="val 5017"/>
                <a:gd name="f31" fmla="val 219"/>
                <a:gd name="f32" fmla="val 4859"/>
                <a:gd name="f33" fmla="val 227"/>
                <a:gd name="f34" fmla="val 4703"/>
                <a:gd name="f35" fmla="val 234"/>
                <a:gd name="f36" fmla="val 4548"/>
                <a:gd name="f37" fmla="val 239"/>
                <a:gd name="f38" fmla="val 4393"/>
                <a:gd name="f39" fmla="val 243"/>
                <a:gd name="f40" fmla="val 4240"/>
                <a:gd name="f41" fmla="val 247"/>
                <a:gd name="f42" fmla="val 4088"/>
                <a:gd name="f43" fmla="val 249"/>
                <a:gd name="f44" fmla="val 3937"/>
                <a:gd name="f45" fmla="val 251"/>
                <a:gd name="f46" fmla="val 3788"/>
                <a:gd name="f47" fmla="val 252"/>
                <a:gd name="f48" fmla="val 3640"/>
                <a:gd name="f49" fmla="val 3494"/>
                <a:gd name="f50" fmla="val 3349"/>
                <a:gd name="f51" fmla="val 3207"/>
                <a:gd name="f52" fmla="val 246"/>
                <a:gd name="f53" fmla="val 3066"/>
                <a:gd name="f54" fmla="val 2928"/>
                <a:gd name="f55" fmla="val 240"/>
                <a:gd name="f56" fmla="val 2791"/>
                <a:gd name="f57" fmla="val 235"/>
                <a:gd name="f58" fmla="val 2656"/>
                <a:gd name="f59" fmla="val 230"/>
                <a:gd name="f60" fmla="val 2524"/>
                <a:gd name="f61" fmla="val 225"/>
                <a:gd name="f62" fmla="val 2266"/>
                <a:gd name="f63" fmla="val 212"/>
                <a:gd name="f64" fmla="val 2019"/>
                <a:gd name="f65" fmla="val 198"/>
                <a:gd name="f66" fmla="val 1782"/>
                <a:gd name="f67" fmla="val 183"/>
                <a:gd name="f68" fmla="val 1557"/>
                <a:gd name="f69" fmla="val 167"/>
                <a:gd name="f70" fmla="val 1343"/>
                <a:gd name="f71" fmla="val 150"/>
                <a:gd name="f72" fmla="val 1144"/>
                <a:gd name="f73" fmla="val 957"/>
                <a:gd name="f74" fmla="val 114"/>
                <a:gd name="f75" fmla="val 785"/>
                <a:gd name="f76" fmla="val 96"/>
                <a:gd name="f77" fmla="val 627"/>
                <a:gd name="f78" fmla="val 79"/>
                <a:gd name="f79" fmla="val 487"/>
                <a:gd name="f80" fmla="val 63"/>
                <a:gd name="f81" fmla="val 361"/>
                <a:gd name="f82" fmla="val 48"/>
                <a:gd name="f83" fmla="val 254"/>
                <a:gd name="f84" fmla="val 35"/>
                <a:gd name="f85" fmla="val 165"/>
                <a:gd name="f86" fmla="val 23"/>
                <a:gd name="f87" fmla="val 42"/>
                <a:gd name="f88" fmla="val 6"/>
                <a:gd name="f89" fmla="*/ f0 1 7104"/>
                <a:gd name="f90" fmla="*/ f1 1 2856"/>
                <a:gd name="f91" fmla="+- f4 0 f2"/>
                <a:gd name="f92" fmla="+- f3 0 f2"/>
                <a:gd name="f93" fmla="*/ f92 1 7104"/>
                <a:gd name="f94" fmla="*/ f91 1 2856"/>
                <a:gd name="f95" fmla="*/ 0 1 f93"/>
                <a:gd name="f96" fmla="*/ f3 1 f93"/>
                <a:gd name="f97" fmla="*/ 0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7104" h="2856">
                  <a:moveTo>
                    <a:pt x="f2" y="f2"/>
                  </a:moveTo>
                  <a:lnTo>
                    <a:pt x="f2" y="f4"/>
                  </a:lnTo>
                  <a:lnTo>
                    <a:pt x="f3" y="f4"/>
                  </a:lnTo>
                  <a:lnTo>
                    <a:pt x="f3" y="f5"/>
                  </a:lnTo>
                  <a:lnTo>
                    <a:pt x="f3" y="f5"/>
                  </a:lnTo>
                  <a:lnTo>
                    <a:pt x="f6"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5"/>
                  </a:lnTo>
                  <a:lnTo>
                    <a:pt x="f49" y="f45"/>
                  </a:lnTo>
                  <a:lnTo>
                    <a:pt x="f50" y="f43"/>
                  </a:lnTo>
                  <a:lnTo>
                    <a:pt x="f51" y="f52"/>
                  </a:lnTo>
                  <a:lnTo>
                    <a:pt x="f53" y="f39"/>
                  </a:lnTo>
                  <a:lnTo>
                    <a:pt x="f54" y="f55"/>
                  </a:lnTo>
                  <a:lnTo>
                    <a:pt x="f56" y="f57"/>
                  </a:lnTo>
                  <a:lnTo>
                    <a:pt x="f58" y="f59"/>
                  </a:lnTo>
                  <a:lnTo>
                    <a:pt x="f60" y="f61"/>
                  </a:lnTo>
                  <a:lnTo>
                    <a:pt x="f62" y="f63"/>
                  </a:lnTo>
                  <a:lnTo>
                    <a:pt x="f64" y="f65"/>
                  </a:lnTo>
                  <a:lnTo>
                    <a:pt x="f66" y="f67"/>
                  </a:lnTo>
                  <a:lnTo>
                    <a:pt x="f68" y="f69"/>
                  </a:lnTo>
                  <a:lnTo>
                    <a:pt x="f70" y="f71"/>
                  </a:lnTo>
                  <a:lnTo>
                    <a:pt x="f72" y="f17"/>
                  </a:lnTo>
                  <a:lnTo>
                    <a:pt x="f73" y="f74"/>
                  </a:lnTo>
                  <a:lnTo>
                    <a:pt x="f75" y="f76"/>
                  </a:lnTo>
                  <a:lnTo>
                    <a:pt x="f77" y="f78"/>
                  </a:lnTo>
                  <a:lnTo>
                    <a:pt x="f79" y="f80"/>
                  </a:lnTo>
                  <a:lnTo>
                    <a:pt x="f81" y="f82"/>
                  </a:lnTo>
                  <a:lnTo>
                    <a:pt x="f83" y="f84"/>
                  </a:lnTo>
                  <a:lnTo>
                    <a:pt x="f85" y="f86"/>
                  </a:lnTo>
                  <a:lnTo>
                    <a:pt x="f87" y="f88"/>
                  </a:lnTo>
                  <a:lnTo>
                    <a:pt x="f2" y="f2"/>
                  </a:lnTo>
                  <a:lnTo>
                    <a:pt x="f2" y="f2"/>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1" name="Freeform 5"/>
            <p:cNvSpPr/>
            <p:nvPr/>
          </p:nvSpPr>
          <p:spPr>
            <a:xfrm>
              <a:off x="0" y="1591"/>
              <a:ext cx="12191996" cy="6856408"/>
            </a:xfrm>
            <a:custGeom>
              <a:avLst/>
              <a:gdLst>
                <a:gd name="f0" fmla="val w"/>
                <a:gd name="f1" fmla="val h"/>
                <a:gd name="f2" fmla="val 0"/>
                <a:gd name="f3" fmla="val 15356"/>
                <a:gd name="f4" fmla="val 8638"/>
                <a:gd name="f5" fmla="val 14748"/>
                <a:gd name="f6" fmla="val 8038"/>
                <a:gd name="f7" fmla="val 600"/>
                <a:gd name="f8" fmla="val 592"/>
                <a:gd name="f9" fmla="*/ f0 1 15356"/>
                <a:gd name="f10" fmla="*/ f1 1 8638"/>
                <a:gd name="f11" fmla="+- f4 0 f2"/>
                <a:gd name="f12" fmla="+- f3 0 f2"/>
                <a:gd name="f13" fmla="*/ f12 1 15356"/>
                <a:gd name="f14" fmla="*/ f11 1 8638"/>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5356" h="8638">
                  <a:moveTo>
                    <a:pt x="f2" y="f2"/>
                  </a:moveTo>
                  <a:lnTo>
                    <a:pt x="f2" y="f4"/>
                  </a:lnTo>
                  <a:lnTo>
                    <a:pt x="f3" y="f4"/>
                  </a:lnTo>
                  <a:lnTo>
                    <a:pt x="f3" y="f2"/>
                  </a:lnTo>
                  <a:lnTo>
                    <a:pt x="f2" y="f2"/>
                  </a:lnTo>
                  <a:close/>
                  <a:moveTo>
                    <a:pt x="f5" y="f6"/>
                  </a:moveTo>
                  <a:lnTo>
                    <a:pt x="f7" y="f6"/>
                  </a:lnTo>
                  <a:lnTo>
                    <a:pt x="f7" y="f8"/>
                  </a:lnTo>
                  <a:lnTo>
                    <a:pt x="f5" y="f8"/>
                  </a:lnTo>
                  <a:lnTo>
                    <a:pt x="f5" y="f6"/>
                  </a:lnTo>
                  <a:close/>
                </a:path>
              </a:pathLst>
            </a:custGeom>
            <a:solidFill>
              <a:srgbClr val="FFFFFF"/>
            </a:solidFill>
            <a:ln>
              <a:noFill/>
              <a:prstDash val="solid"/>
            </a:ln>
          </p:spPr>
          <p:txBody>
            <a:bodyPr vert="horz" wrap="square" lIns="0" tIns="0" rIns="0" bIns="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2" name="Title Placeholder 1"/>
          <p:cNvSpPr txBox="1">
            <a:spLocks noGrp="1"/>
          </p:cNvSpPr>
          <p:nvPr>
            <p:ph type="title"/>
          </p:nvPr>
        </p:nvSpPr>
        <p:spPr>
          <a:xfrm>
            <a:off x="1154951" y="973671"/>
            <a:ext cx="8761415" cy="706968"/>
          </a:xfrm>
          <a:prstGeom prst="rect">
            <a:avLst/>
          </a:prstGeom>
          <a:noFill/>
          <a:ln>
            <a:noFill/>
          </a:ln>
        </p:spPr>
        <p:txBody>
          <a:bodyPr vert="horz" wrap="square" lIns="91440" tIns="45720" rIns="91440" bIns="45720" anchor="ctr" anchorCtr="0" compatLnSpc="1"/>
          <a:lstStyle/>
          <a:p>
            <a:pPr lvl="0"/>
            <a:r>
              <a:rPr lang="en-US"/>
              <a:t>Click to edit Master title style</a:t>
            </a:r>
          </a:p>
        </p:txBody>
      </p:sp>
      <p:sp>
        <p:nvSpPr>
          <p:cNvPr id="13" name="Text Placeholder 2"/>
          <p:cNvSpPr txBox="1">
            <a:spLocks noGrp="1"/>
          </p:cNvSpPr>
          <p:nvPr>
            <p:ph type="body" idx="1"/>
          </p:nvPr>
        </p:nvSpPr>
        <p:spPr>
          <a:xfrm>
            <a:off x="1154951" y="2603497"/>
            <a:ext cx="8761415" cy="3416298"/>
          </a:xfrm>
          <a:prstGeom prst="rect">
            <a:avLst/>
          </a:prstGeom>
          <a:noFill/>
          <a:ln>
            <a:noFill/>
          </a:ln>
        </p:spPr>
        <p:txBody>
          <a:bodyPr vert="horz" wrap="square" lIns="91440" tIns="45720" rIns="91440" bIns="45720" anchor="t" anchorCtr="0" compatLnSpc="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txBox="1">
            <a:spLocks noGrp="1"/>
          </p:cNvSpPr>
          <p:nvPr>
            <p:ph type="dt" sz="half" idx="2"/>
          </p:nvPr>
        </p:nvSpPr>
        <p:spPr>
          <a:xfrm>
            <a:off x="10653107" y="6391838"/>
            <a:ext cx="990596" cy="304796"/>
          </a:xfrm>
          <a:prstGeom prst="rect">
            <a:avLst/>
          </a:prstGeom>
          <a:noFill/>
          <a:ln>
            <a:noFill/>
          </a:ln>
        </p:spPr>
        <p:txBody>
          <a:bodyPr vert="horz" wrap="square" lIns="91440" tIns="45720" rIns="91440" bIns="45720" anchor="ctr" anchorCtr="0" compatLnSpc="1"/>
          <a:lstStyle>
            <a:lvl1pPr marL="0" marR="0" lvl="0" indent="0" algn="r"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fld id="{31F7428F-7374-4C28-B3B9-C2131A821CF7}" type="datetime1">
              <a:rPr lang="en-GB"/>
              <a:pPr lvl="0"/>
              <a:t>04/07/2019</a:t>
            </a:fld>
            <a:endParaRPr lang="en-GB"/>
          </a:p>
        </p:txBody>
      </p:sp>
      <p:sp>
        <p:nvSpPr>
          <p:cNvPr id="15" name="Footer Placeholder 4"/>
          <p:cNvSpPr txBox="1">
            <a:spLocks noGrp="1"/>
          </p:cNvSpPr>
          <p:nvPr>
            <p:ph type="ftr" sz="quarter" idx="3"/>
          </p:nvPr>
        </p:nvSpPr>
        <p:spPr>
          <a:xfrm>
            <a:off x="561112" y="6391838"/>
            <a:ext cx="3859792" cy="304796"/>
          </a:xfrm>
          <a:prstGeom prst="rect">
            <a:avLst/>
          </a:prstGeom>
          <a:noFill/>
          <a:ln>
            <a:noFill/>
          </a:ln>
        </p:spPr>
        <p:txBody>
          <a:bodyPr vert="horz" wrap="square" lIns="91440" tIns="45720" rIns="91440" bIns="45720" anchor="ctr" anchorCtr="0" compatLnSpc="1"/>
          <a:lstStyle>
            <a:lvl1pPr marL="0" marR="0" lvl="0" indent="0" algn="l" defTabSz="457200" rtl="0" fontAlgn="auto" hangingPunct="1">
              <a:lnSpc>
                <a:spcPct val="100000"/>
              </a:lnSpc>
              <a:spcBef>
                <a:spcPts val="0"/>
              </a:spcBef>
              <a:spcAft>
                <a:spcPts val="0"/>
              </a:spcAft>
              <a:buNone/>
              <a:tabLst/>
              <a:defRPr lang="en-GB" sz="1000" b="1" i="0" u="none" strike="noStrike" kern="1200" cap="none" spc="0" baseline="0">
                <a:solidFill>
                  <a:srgbClr val="B31166"/>
                </a:solidFill>
                <a:uFillTx/>
                <a:latin typeface="Century Gothic"/>
              </a:defRPr>
            </a:lvl1pPr>
          </a:lstStyle>
          <a:p>
            <a:pPr lvl="0"/>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AD9A64"/>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B31166"/>
        </a:buClr>
        <a:buSzPct val="80000"/>
        <a:buFont typeface="Wingdings 3"/>
        <a:buChar char=""/>
        <a:tabLst/>
        <a:defRPr lang="en-US" sz="1800" b="1" i="0" u="none" strike="noStrike" kern="1200" cap="none" spc="0" baseline="0">
          <a:solidFill>
            <a:srgbClr val="AD9A64"/>
          </a:solidFill>
          <a:uFillTx/>
          <a:latin typeface="Century Gothic"/>
        </a:defRPr>
      </a:lvl1pPr>
      <a:lvl2pPr marL="742950" marR="0" lvl="1" indent="-285750" algn="l" defTabSz="457200" rtl="0" fontAlgn="auto" hangingPunct="1">
        <a:lnSpc>
          <a:spcPct val="100000"/>
        </a:lnSpc>
        <a:spcBef>
          <a:spcPts val="1000"/>
        </a:spcBef>
        <a:spcAft>
          <a:spcPts val="0"/>
        </a:spcAft>
        <a:buClr>
          <a:srgbClr val="B31166"/>
        </a:buClr>
        <a:buSzPct val="80000"/>
        <a:buFont typeface="Wingdings 3"/>
        <a:buChar char=""/>
        <a:tabLst/>
        <a:defRPr lang="en-US" sz="1600" b="1" i="0" u="none" strike="noStrike" kern="1200" cap="none" spc="0" baseline="0">
          <a:solidFill>
            <a:srgbClr val="AD9A64"/>
          </a:solidFill>
          <a:uFillTx/>
          <a:latin typeface="Century Gothic"/>
        </a:defRPr>
      </a:lvl2pPr>
      <a:lvl3pPr marL="1143000" marR="0" lvl="2"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400" b="1" i="0" u="none" strike="noStrike" kern="1200" cap="none" spc="0" baseline="0">
          <a:solidFill>
            <a:srgbClr val="AD9A64"/>
          </a:solidFill>
          <a:uFillTx/>
          <a:latin typeface="Century Gothic"/>
        </a:defRPr>
      </a:lvl3pPr>
      <a:lvl4pPr marL="1600200" marR="0" lvl="3"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1" i="0" u="none" strike="noStrike" kern="1200" cap="none" spc="0" baseline="0">
          <a:solidFill>
            <a:srgbClr val="AD9A64"/>
          </a:solidFill>
          <a:uFillTx/>
          <a:latin typeface="Century Gothic"/>
        </a:defRPr>
      </a:lvl4pPr>
      <a:lvl5pPr marL="2057400" marR="0" lvl="4" indent="-228600" algn="l" defTabSz="457200" rtl="0" fontAlgn="auto" hangingPunct="1">
        <a:lnSpc>
          <a:spcPct val="100000"/>
        </a:lnSpc>
        <a:spcBef>
          <a:spcPts val="1000"/>
        </a:spcBef>
        <a:spcAft>
          <a:spcPts val="0"/>
        </a:spcAft>
        <a:buClr>
          <a:srgbClr val="B31166"/>
        </a:buClr>
        <a:buSzPct val="80000"/>
        <a:buFont typeface="Wingdings 3"/>
        <a:buChar char=""/>
        <a:tabLst/>
        <a:defRPr lang="en-US" sz="1200" b="1" i="0" u="none" strike="noStrike" kern="1200" cap="none" spc="0" baseline="0">
          <a:solidFill>
            <a:srgbClr val="AD9A64"/>
          </a:solidFill>
          <a:uFillTx/>
          <a:latin typeface="Century Gothic"/>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1happypill.com/category/crazy-ki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ixabay.com/en/water-glass-pouring-drinking-water-295062/" TargetMode="External"/><Relationship Id="rId5" Type="http://schemas.openxmlformats.org/officeDocument/2006/relationships/image" Target="../media/image7.png"/><Relationship Id="rId4" Type="http://schemas.openxmlformats.org/officeDocument/2006/relationships/hyperlink" Target="https://pixabay.com/en/glass-crystal-glass-drink-oil-10166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Philippa.Clark@bep.educa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ministry-to-children.com/faith-comes-first-bible-less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thebradking.com/2011/04/07/the-tigger-talk-on-life-the-process-and-everyth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jimberkin.wordpres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uk.anygator.com/search/?q=Washing+Machines&amp;Camptype=sh&amp;src=yahoo&amp;Network=Search&amp;SiteTarget=&amp;Campname=home+and+gard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flickr.com/photos/megantrace/699127147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fibromodem.com/category/depression/page/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behindstarbursteyes.wordpress.com/2014/02/17/my-childs-inner-voic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spcc.org.uk/preventing-abuse/child-protection-system/parental-mental-health/" TargetMode="External"/><Relationship Id="rId7" Type="http://schemas.openxmlformats.org/officeDocument/2006/relationships/hyperlink" Target="https://www.ncbi.nlm.nih.gov/pmc/articles/PMC555712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health-ni.gov.uk/publications/guide-understanding-effects-parental-mental-health-children-and-family" TargetMode="External"/><Relationship Id="rId5" Type="http://schemas.openxmlformats.org/officeDocument/2006/relationships/hyperlink" Target="https://www.bridgestorecovery.com/blog/the-effects-of-parental-mental-illness-on-children-and-the-need-for-healing/" TargetMode="External"/><Relationship Id="rId4" Type="http://schemas.openxmlformats.org/officeDocument/2006/relationships/hyperlink" Target="https://www.rcpsych.ac.uk/mental-health/parents-and-young-people/information-for-parents-and-carers/parental-mental-illness-the-impact-on-children-and-adolescents-for-parents-and-car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flickr.com/photos/valeriebb/2350197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dailynterpreter.com/archives/222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flickr.com/photos/philwolff/5428728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E56F4E2-03D6-441E-8D61-ECB61288B45B}"/>
              </a:ext>
            </a:extLst>
          </p:cNvPr>
          <p:cNvPicPr>
            <a:picLocks noChangeAspect="1"/>
          </p:cNvPicPr>
          <p:nvPr/>
        </p:nvPicPr>
        <p:blipFill rotWithShape="1">
          <a:blip r:embed="rId3"/>
          <a:srcRect t="12030" b="4015"/>
          <a:stretch/>
        </p:blipFill>
        <p:spPr>
          <a:xfrm>
            <a:off x="20" y="0"/>
            <a:ext cx="12191980" cy="6857990"/>
          </a:xfrm>
          <a:prstGeom prst="rect">
            <a:avLst/>
          </a:prstGeom>
        </p:spPr>
      </p:pic>
      <p:sp>
        <p:nvSpPr>
          <p:cNvPr id="2" name="Title 1">
            <a:extLst>
              <a:ext uri="{FF2B5EF4-FFF2-40B4-BE49-F238E27FC236}">
                <a16:creationId xmlns="" xmlns:a16="http://schemas.microsoft.com/office/drawing/2014/main" id="{99E64059-65F9-B345-877A-C1A0D6EE6A16}"/>
              </a:ext>
            </a:extLst>
          </p:cNvPr>
          <p:cNvSpPr txBox="1">
            <a:spLocks noGrp="1"/>
          </p:cNvSpPr>
          <p:nvPr>
            <p:ph type="ctrTitle"/>
          </p:nvPr>
        </p:nvSpPr>
        <p:spPr>
          <a:xfrm>
            <a:off x="674237" y="758284"/>
            <a:ext cx="3657600" cy="3196570"/>
          </a:xfrm>
        </p:spPr>
        <p:txBody>
          <a:bodyPr>
            <a:normAutofit/>
          </a:bodyPr>
          <a:lstStyle/>
          <a:p>
            <a:pPr lvl="0">
              <a:lnSpc>
                <a:spcPct val="90000"/>
              </a:lnSpc>
            </a:pPr>
            <a:r>
              <a:rPr lang="en-GB" sz="3700" dirty="0"/>
              <a:t>	</a:t>
            </a:r>
          </a:p>
        </p:txBody>
      </p:sp>
      <p:sp>
        <p:nvSpPr>
          <p:cNvPr id="3" name="Subtitle 2">
            <a:extLst>
              <a:ext uri="{FF2B5EF4-FFF2-40B4-BE49-F238E27FC236}">
                <a16:creationId xmlns="" xmlns:a16="http://schemas.microsoft.com/office/drawing/2014/main" id="{8FEB5724-D5FC-114A-B43B-E717BF4DA0A2}"/>
              </a:ext>
            </a:extLst>
          </p:cNvPr>
          <p:cNvSpPr txBox="1">
            <a:spLocks noGrp="1"/>
          </p:cNvSpPr>
          <p:nvPr>
            <p:ph type="subTitle" idx="1"/>
          </p:nvPr>
        </p:nvSpPr>
        <p:spPr>
          <a:xfrm>
            <a:off x="674237" y="4323376"/>
            <a:ext cx="3657600" cy="1241432"/>
          </a:xfrm>
        </p:spPr>
        <p:txBody>
          <a:bodyPr>
            <a:normAutofit/>
          </a:bodyPr>
          <a:lstStyle/>
          <a:p>
            <a:pPr lvl="0"/>
            <a:r>
              <a:rPr lang="en-GB" sz="2000" dirty="0">
                <a:solidFill>
                  <a:schemeClr val="tx2"/>
                </a:solidFill>
              </a:rPr>
              <a:t>What doesn’t kill you makes you stronger</a:t>
            </a:r>
          </a:p>
          <a:p>
            <a:pPr lvl="0"/>
            <a:r>
              <a:rPr lang="en-GB" sz="1600" dirty="0">
                <a:solidFill>
                  <a:schemeClr val="tx2"/>
                </a:solidFill>
              </a:rPr>
              <a:t>July 2019</a:t>
            </a:r>
          </a:p>
        </p:txBody>
      </p:sp>
    </p:spTree>
    <p:extLst>
      <p:ext uri="{BB962C8B-B14F-4D97-AF65-F5344CB8AC3E}">
        <p14:creationId xmlns:p14="http://schemas.microsoft.com/office/powerpoint/2010/main" val="251923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45D53-1403-4B4C-B0F3-7B91CBAC5ECF}"/>
              </a:ext>
            </a:extLst>
          </p:cNvPr>
          <p:cNvSpPr>
            <a:spLocks noGrp="1"/>
          </p:cNvSpPr>
          <p:nvPr>
            <p:ph type="title"/>
          </p:nvPr>
        </p:nvSpPr>
        <p:spPr/>
        <p:txBody>
          <a:bodyPr/>
          <a:lstStyle/>
          <a:p>
            <a:r>
              <a:rPr lang="en-GB" dirty="0"/>
              <a:t>You can have a broken arm and be depressed as well</a:t>
            </a:r>
          </a:p>
        </p:txBody>
      </p:sp>
      <p:pic>
        <p:nvPicPr>
          <p:cNvPr id="5" name="Content Placeholder 4">
            <a:extLst>
              <a:ext uri="{FF2B5EF4-FFF2-40B4-BE49-F238E27FC236}">
                <a16:creationId xmlns="" xmlns:a16="http://schemas.microsoft.com/office/drawing/2014/main" id="{A6C8788E-C374-4F18-AC5D-01999C8271C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484365" y="2603500"/>
            <a:ext cx="2167583" cy="3416300"/>
          </a:xfrm>
        </p:spPr>
      </p:pic>
      <p:sp>
        <p:nvSpPr>
          <p:cNvPr id="6" name="TextBox 5">
            <a:extLst>
              <a:ext uri="{FF2B5EF4-FFF2-40B4-BE49-F238E27FC236}">
                <a16:creationId xmlns="" xmlns:a16="http://schemas.microsoft.com/office/drawing/2014/main" id="{18E26FF7-615D-4B78-AA27-FBFB2DF2EDCE}"/>
              </a:ext>
            </a:extLst>
          </p:cNvPr>
          <p:cNvSpPr txBox="1"/>
          <p:nvPr/>
        </p:nvSpPr>
        <p:spPr>
          <a:xfrm>
            <a:off x="4484365" y="6019800"/>
            <a:ext cx="2167583" cy="369332"/>
          </a:xfrm>
          <a:prstGeom prst="rect">
            <a:avLst/>
          </a:prstGeom>
          <a:noFill/>
        </p:spPr>
        <p:txBody>
          <a:bodyPr wrap="square" rtlCol="0">
            <a:spAutoFit/>
          </a:bodyPr>
          <a:lstStyle/>
          <a:p>
            <a:r>
              <a:rPr lang="en-GB" sz="900">
                <a:hlinkClick r:id="rId4" tooltip="http://www.1happypill.com/category/crazy-kids/"/>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194644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7626B-8449-4377-B059-6A7F3EF485F8}"/>
              </a:ext>
            </a:extLst>
          </p:cNvPr>
          <p:cNvSpPr>
            <a:spLocks noGrp="1"/>
          </p:cNvSpPr>
          <p:nvPr>
            <p:ph type="title"/>
          </p:nvPr>
        </p:nvSpPr>
        <p:spPr/>
        <p:txBody>
          <a:bodyPr/>
          <a:lstStyle/>
          <a:p>
            <a:r>
              <a:rPr lang="en-GB" dirty="0"/>
              <a:t>The Research </a:t>
            </a:r>
          </a:p>
        </p:txBody>
      </p:sp>
      <p:sp>
        <p:nvSpPr>
          <p:cNvPr id="7" name="Content Placeholder 6">
            <a:extLst>
              <a:ext uri="{FF2B5EF4-FFF2-40B4-BE49-F238E27FC236}">
                <a16:creationId xmlns="" xmlns:a16="http://schemas.microsoft.com/office/drawing/2014/main" id="{22D620E5-369A-4CEA-A887-1268488C9654}"/>
              </a:ext>
            </a:extLst>
          </p:cNvPr>
          <p:cNvSpPr>
            <a:spLocks noGrp="1"/>
          </p:cNvSpPr>
          <p:nvPr>
            <p:ph idx="1"/>
          </p:nvPr>
        </p:nvSpPr>
        <p:spPr/>
        <p:txBody>
          <a:bodyPr/>
          <a:lstStyle/>
          <a:p>
            <a:pPr marL="0" indent="0">
              <a:buNone/>
            </a:pPr>
            <a:r>
              <a:rPr lang="en-GB" dirty="0"/>
              <a:t>‘One of the main risks to children whose parents have mental health problems is the failure of adult psychiatric services and child agencies to communicate effectively’ </a:t>
            </a:r>
            <a:r>
              <a:rPr lang="en-GB" dirty="0" err="1"/>
              <a:t>Falcov</a:t>
            </a:r>
            <a:r>
              <a:rPr lang="en-GB" dirty="0"/>
              <a:t> (1996) </a:t>
            </a:r>
          </a:p>
          <a:p>
            <a:pPr marL="0" indent="0">
              <a:buNone/>
            </a:pPr>
            <a:r>
              <a:rPr lang="en-GB" dirty="0"/>
              <a:t>‘Mental illness by its very nature, a familial experience. A single member may exhibit symptoms, receive a diagnosis, and undergo treatment, but because of the interdependence that exists within a family system, each and every family member is affected in some specific way. Among the most vulnerable and most affected by a family member with a mental illness are the children who live with that member’ (</a:t>
            </a:r>
            <a:r>
              <a:rPr lang="en-GB" dirty="0" err="1"/>
              <a:t>Kinsela</a:t>
            </a:r>
            <a:r>
              <a:rPr lang="en-GB" dirty="0"/>
              <a:t> et al 1996)</a:t>
            </a:r>
          </a:p>
        </p:txBody>
      </p:sp>
    </p:spTree>
    <p:extLst>
      <p:ext uri="{BB962C8B-B14F-4D97-AF65-F5344CB8AC3E}">
        <p14:creationId xmlns:p14="http://schemas.microsoft.com/office/powerpoint/2010/main" val="246540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6E6E32-B5BD-4017-909D-9AFF306C5C9B}"/>
              </a:ext>
            </a:extLst>
          </p:cNvPr>
          <p:cNvSpPr>
            <a:spLocks noGrp="1"/>
          </p:cNvSpPr>
          <p:nvPr>
            <p:ph type="title"/>
          </p:nvPr>
        </p:nvSpPr>
        <p:spPr/>
        <p:txBody>
          <a:bodyPr/>
          <a:lstStyle/>
          <a:p>
            <a:r>
              <a:rPr lang="en-GB" dirty="0"/>
              <a:t>Research and what it tells us</a:t>
            </a:r>
          </a:p>
        </p:txBody>
      </p:sp>
      <p:sp>
        <p:nvSpPr>
          <p:cNvPr id="3" name="Content Placeholder 2">
            <a:extLst>
              <a:ext uri="{FF2B5EF4-FFF2-40B4-BE49-F238E27FC236}">
                <a16:creationId xmlns="" xmlns:a16="http://schemas.microsoft.com/office/drawing/2014/main" id="{E55B3B6A-B225-45F0-95D9-C888440B6C75}"/>
              </a:ext>
            </a:extLst>
          </p:cNvPr>
          <p:cNvSpPr>
            <a:spLocks noGrp="1"/>
          </p:cNvSpPr>
          <p:nvPr>
            <p:ph idx="1"/>
          </p:nvPr>
        </p:nvSpPr>
        <p:spPr/>
        <p:txBody>
          <a:bodyPr/>
          <a:lstStyle/>
          <a:p>
            <a:r>
              <a:rPr lang="en-GB" dirty="0"/>
              <a:t>Research consistently indicates that parental mental health problems have major effects on children, leading to increased risk of behavioural, social, emotional and educational difficulties. </a:t>
            </a:r>
          </a:p>
          <a:p>
            <a:r>
              <a:rPr lang="en-GB" dirty="0"/>
              <a:t>Children of parents with mental health difficulties are 2-3 times more likely to develop mental health difficulties compared to peers. </a:t>
            </a:r>
          </a:p>
          <a:p>
            <a:r>
              <a:rPr lang="en-GB" dirty="0"/>
              <a:t>Further risks of developing alcohol and substance dependence.</a:t>
            </a:r>
          </a:p>
          <a:p>
            <a:r>
              <a:rPr lang="en-GB" dirty="0"/>
              <a:t>Longitudinal findings (USA), found children followed up at 10 and then 20 years revealed that children of parents that experienced depression were 3 times more likely to experience low mood and anxiety than peers. </a:t>
            </a:r>
          </a:p>
        </p:txBody>
      </p:sp>
    </p:spTree>
    <p:extLst>
      <p:ext uri="{BB962C8B-B14F-4D97-AF65-F5344CB8AC3E}">
        <p14:creationId xmlns:p14="http://schemas.microsoft.com/office/powerpoint/2010/main" val="350186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EC9DC8-F998-4251-B83F-0F41FF5CBDDF}"/>
              </a:ext>
            </a:extLst>
          </p:cNvPr>
          <p:cNvSpPr>
            <a:spLocks noGrp="1"/>
          </p:cNvSpPr>
          <p:nvPr>
            <p:ph type="title"/>
          </p:nvPr>
        </p:nvSpPr>
        <p:spPr/>
        <p:txBody>
          <a:bodyPr/>
          <a:lstStyle/>
          <a:p>
            <a:r>
              <a:rPr lang="en-GB"/>
              <a:t>Research &amp; what it tells us </a:t>
            </a:r>
            <a:endParaRPr lang="en-GB" dirty="0"/>
          </a:p>
        </p:txBody>
      </p:sp>
      <p:sp>
        <p:nvSpPr>
          <p:cNvPr id="5" name="Text Placeholder 4">
            <a:extLst>
              <a:ext uri="{FF2B5EF4-FFF2-40B4-BE49-F238E27FC236}">
                <a16:creationId xmlns="" xmlns:a16="http://schemas.microsoft.com/office/drawing/2014/main" id="{ACA6E816-CC6E-44C1-AEB1-2B788327509D}"/>
              </a:ext>
            </a:extLst>
          </p:cNvPr>
          <p:cNvSpPr>
            <a:spLocks noGrp="1"/>
          </p:cNvSpPr>
          <p:nvPr>
            <p:ph type="body" idx="1"/>
          </p:nvPr>
        </p:nvSpPr>
        <p:spPr/>
        <p:txBody>
          <a:bodyPr/>
          <a:lstStyle/>
          <a:p>
            <a:r>
              <a:rPr lang="en-GB" dirty="0"/>
              <a:t>Fears for themselves </a:t>
            </a:r>
          </a:p>
        </p:txBody>
      </p:sp>
      <p:sp>
        <p:nvSpPr>
          <p:cNvPr id="3" name="Content Placeholder 2">
            <a:extLst>
              <a:ext uri="{FF2B5EF4-FFF2-40B4-BE49-F238E27FC236}">
                <a16:creationId xmlns="" xmlns:a16="http://schemas.microsoft.com/office/drawing/2014/main" id="{A9D7C5AC-FBFB-4506-9D9D-5E91C4E2E881}"/>
              </a:ext>
            </a:extLst>
          </p:cNvPr>
          <p:cNvSpPr>
            <a:spLocks noGrp="1"/>
          </p:cNvSpPr>
          <p:nvPr>
            <p:ph idx="2"/>
          </p:nvPr>
        </p:nvSpPr>
        <p:spPr/>
        <p:txBody>
          <a:bodyPr/>
          <a:lstStyle/>
          <a:p>
            <a:r>
              <a:rPr lang="en-GB" dirty="0"/>
              <a:t>I will get the illness.</a:t>
            </a:r>
          </a:p>
          <a:p>
            <a:r>
              <a:rPr lang="en-GB" dirty="0"/>
              <a:t>It is my fault.</a:t>
            </a:r>
          </a:p>
          <a:p>
            <a:r>
              <a:rPr lang="en-GB" dirty="0"/>
              <a:t>Different expectations at home and school.</a:t>
            </a:r>
          </a:p>
          <a:p>
            <a:r>
              <a:rPr lang="en-GB" dirty="0"/>
              <a:t>I feel shame. Others will laugh.</a:t>
            </a:r>
          </a:p>
          <a:p>
            <a:r>
              <a:rPr lang="en-GB" dirty="0"/>
              <a:t>Loss of a close relationship.</a:t>
            </a:r>
          </a:p>
          <a:p>
            <a:r>
              <a:rPr lang="en-GB" dirty="0"/>
              <a:t>I have no friends</a:t>
            </a:r>
          </a:p>
          <a:p>
            <a:r>
              <a:rPr lang="en-GB" dirty="0"/>
              <a:t>I can’t do my homework </a:t>
            </a:r>
          </a:p>
          <a:p>
            <a:endParaRPr lang="en-GB" dirty="0"/>
          </a:p>
        </p:txBody>
      </p:sp>
      <p:sp>
        <p:nvSpPr>
          <p:cNvPr id="6" name="Text Placeholder 5">
            <a:extLst>
              <a:ext uri="{FF2B5EF4-FFF2-40B4-BE49-F238E27FC236}">
                <a16:creationId xmlns="" xmlns:a16="http://schemas.microsoft.com/office/drawing/2014/main" id="{2022FFF0-DC85-4F79-8187-931FDB606E4D}"/>
              </a:ext>
            </a:extLst>
          </p:cNvPr>
          <p:cNvSpPr>
            <a:spLocks noGrp="1"/>
          </p:cNvSpPr>
          <p:nvPr>
            <p:ph type="body" idx="3"/>
          </p:nvPr>
        </p:nvSpPr>
        <p:spPr/>
        <p:txBody>
          <a:bodyPr/>
          <a:lstStyle/>
          <a:p>
            <a:r>
              <a:rPr lang="en-GB"/>
              <a:t>Fears for the ill parent/family </a:t>
            </a:r>
            <a:endParaRPr lang="en-GB" dirty="0"/>
          </a:p>
        </p:txBody>
      </p:sp>
      <p:sp>
        <p:nvSpPr>
          <p:cNvPr id="14" name="Content Placeholder 13">
            <a:extLst>
              <a:ext uri="{FF2B5EF4-FFF2-40B4-BE49-F238E27FC236}">
                <a16:creationId xmlns="" xmlns:a16="http://schemas.microsoft.com/office/drawing/2014/main" id="{DCC09A47-9B0E-4287-9E72-2AB07F9F1FE6}"/>
              </a:ext>
            </a:extLst>
          </p:cNvPr>
          <p:cNvSpPr>
            <a:spLocks noGrp="1"/>
          </p:cNvSpPr>
          <p:nvPr>
            <p:ph idx="4"/>
          </p:nvPr>
        </p:nvSpPr>
        <p:spPr/>
        <p:txBody>
          <a:bodyPr/>
          <a:lstStyle/>
          <a:p>
            <a:r>
              <a:rPr lang="en-GB" dirty="0"/>
              <a:t>They will not get the help they need. </a:t>
            </a:r>
          </a:p>
          <a:p>
            <a:r>
              <a:rPr lang="en-GB" dirty="0"/>
              <a:t>They may not get better.</a:t>
            </a:r>
          </a:p>
          <a:p>
            <a:r>
              <a:rPr lang="en-GB" dirty="0"/>
              <a:t>I will go into care.</a:t>
            </a:r>
          </a:p>
          <a:p>
            <a:r>
              <a:rPr lang="en-GB" dirty="0"/>
              <a:t>We will experience shame &amp; stigma.</a:t>
            </a:r>
          </a:p>
          <a:p>
            <a:r>
              <a:rPr lang="en-GB" dirty="0"/>
              <a:t>I need to look after and protect them (can lead to absence from school). </a:t>
            </a:r>
          </a:p>
        </p:txBody>
      </p:sp>
    </p:spTree>
    <p:extLst>
      <p:ext uri="{BB962C8B-B14F-4D97-AF65-F5344CB8AC3E}">
        <p14:creationId xmlns:p14="http://schemas.microsoft.com/office/powerpoint/2010/main" val="380239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6B1B3-955F-4388-B1D7-274ED875D1CC}"/>
              </a:ext>
            </a:extLst>
          </p:cNvPr>
          <p:cNvSpPr>
            <a:spLocks noGrp="1"/>
          </p:cNvSpPr>
          <p:nvPr>
            <p:ph type="title"/>
          </p:nvPr>
        </p:nvSpPr>
        <p:spPr/>
        <p:txBody>
          <a:bodyPr/>
          <a:lstStyle/>
          <a:p>
            <a:r>
              <a:rPr lang="en-GB" dirty="0"/>
              <a:t>Impact across the life span </a:t>
            </a:r>
          </a:p>
        </p:txBody>
      </p:sp>
      <p:sp>
        <p:nvSpPr>
          <p:cNvPr id="6" name="Text Placeholder 5">
            <a:extLst>
              <a:ext uri="{FF2B5EF4-FFF2-40B4-BE49-F238E27FC236}">
                <a16:creationId xmlns="" xmlns:a16="http://schemas.microsoft.com/office/drawing/2014/main" id="{525634BE-DD81-4D46-B7FE-D9EA94A2BCF5}"/>
              </a:ext>
            </a:extLst>
          </p:cNvPr>
          <p:cNvSpPr>
            <a:spLocks noGrp="1"/>
          </p:cNvSpPr>
          <p:nvPr>
            <p:ph type="body" idx="1"/>
          </p:nvPr>
        </p:nvSpPr>
        <p:spPr/>
        <p:txBody>
          <a:bodyPr/>
          <a:lstStyle/>
          <a:p>
            <a:r>
              <a:rPr lang="en-GB" dirty="0"/>
              <a:t>Babyhood</a:t>
            </a:r>
          </a:p>
        </p:txBody>
      </p:sp>
      <p:sp>
        <p:nvSpPr>
          <p:cNvPr id="4" name="Content Placeholder 3">
            <a:extLst>
              <a:ext uri="{FF2B5EF4-FFF2-40B4-BE49-F238E27FC236}">
                <a16:creationId xmlns="" xmlns:a16="http://schemas.microsoft.com/office/drawing/2014/main" id="{A0D2B07F-C168-4F1A-8E34-EDF9835C7DD3}"/>
              </a:ext>
            </a:extLst>
          </p:cNvPr>
          <p:cNvSpPr>
            <a:spLocks noGrp="1"/>
          </p:cNvSpPr>
          <p:nvPr>
            <p:ph idx="2"/>
          </p:nvPr>
        </p:nvSpPr>
        <p:spPr/>
        <p:txBody>
          <a:bodyPr/>
          <a:lstStyle/>
          <a:p>
            <a:pPr marL="0" indent="0">
              <a:buNone/>
            </a:pPr>
            <a:r>
              <a:rPr lang="en-GB" dirty="0"/>
              <a:t>Pre-birth-risk of been born early or at low birth rate.</a:t>
            </a:r>
          </a:p>
          <a:p>
            <a:pPr marL="0" indent="0">
              <a:buNone/>
            </a:pPr>
            <a:r>
              <a:rPr lang="en-GB" dirty="0"/>
              <a:t>Stress on pregnant women can affect babies' health.</a:t>
            </a:r>
          </a:p>
          <a:p>
            <a:pPr marL="0" indent="0">
              <a:buNone/>
            </a:pPr>
            <a:r>
              <a:rPr lang="en-GB" dirty="0"/>
              <a:t>Opportunities to bond may be reduced by parental mental health difficulties and attachment affected.</a:t>
            </a:r>
          </a:p>
          <a:p>
            <a:pPr marL="0" indent="0">
              <a:buNone/>
            </a:pPr>
            <a:r>
              <a:rPr lang="en-GB" dirty="0"/>
              <a:t>Opportunities to be in social situations may be reduced or accompanied by fear.</a:t>
            </a:r>
          </a:p>
          <a:p>
            <a:pPr marL="0" indent="0">
              <a:buNone/>
            </a:pPr>
            <a:r>
              <a:rPr lang="en-GB" dirty="0"/>
              <a:t>Puerperal Psychosis </a:t>
            </a:r>
          </a:p>
          <a:p>
            <a:pPr marL="0" indent="0">
              <a:buNone/>
            </a:pPr>
            <a:endParaRPr lang="en-GB" dirty="0"/>
          </a:p>
        </p:txBody>
      </p:sp>
      <p:sp>
        <p:nvSpPr>
          <p:cNvPr id="7" name="Text Placeholder 6">
            <a:extLst>
              <a:ext uri="{FF2B5EF4-FFF2-40B4-BE49-F238E27FC236}">
                <a16:creationId xmlns="" xmlns:a16="http://schemas.microsoft.com/office/drawing/2014/main" id="{632D346D-3B6B-4158-B8CD-5868543C8845}"/>
              </a:ext>
            </a:extLst>
          </p:cNvPr>
          <p:cNvSpPr>
            <a:spLocks noGrp="1"/>
          </p:cNvSpPr>
          <p:nvPr>
            <p:ph type="body" idx="3"/>
          </p:nvPr>
        </p:nvSpPr>
        <p:spPr/>
        <p:txBody>
          <a:bodyPr/>
          <a:lstStyle/>
          <a:p>
            <a:r>
              <a:rPr lang="en-GB" dirty="0"/>
              <a:t>Can result in</a:t>
            </a:r>
          </a:p>
        </p:txBody>
      </p:sp>
      <p:sp>
        <p:nvSpPr>
          <p:cNvPr id="5" name="Content Placeholder 4">
            <a:extLst>
              <a:ext uri="{FF2B5EF4-FFF2-40B4-BE49-F238E27FC236}">
                <a16:creationId xmlns="" xmlns:a16="http://schemas.microsoft.com/office/drawing/2014/main" id="{07853B88-B0ED-449A-B444-750D03C7361E}"/>
              </a:ext>
            </a:extLst>
          </p:cNvPr>
          <p:cNvSpPr>
            <a:spLocks noGrp="1"/>
          </p:cNvSpPr>
          <p:nvPr>
            <p:ph idx="4"/>
          </p:nvPr>
        </p:nvSpPr>
        <p:spPr/>
        <p:txBody>
          <a:bodyPr/>
          <a:lstStyle/>
          <a:p>
            <a:pPr marL="0" indent="0">
              <a:buNone/>
            </a:pPr>
            <a:r>
              <a:rPr lang="en-GB" dirty="0"/>
              <a:t>Physical health &amp; feeding problems.</a:t>
            </a:r>
          </a:p>
          <a:p>
            <a:pPr marL="0" indent="0">
              <a:buNone/>
            </a:pPr>
            <a:r>
              <a:rPr lang="en-GB" dirty="0"/>
              <a:t>Failure to thrive</a:t>
            </a:r>
          </a:p>
          <a:p>
            <a:pPr marL="0" indent="0">
              <a:buNone/>
            </a:pPr>
            <a:r>
              <a:rPr lang="en-GB" dirty="0"/>
              <a:t>Longstanding attachment difficulties</a:t>
            </a:r>
          </a:p>
          <a:p>
            <a:pPr marL="0" indent="0">
              <a:buNone/>
            </a:pPr>
            <a:r>
              <a:rPr lang="en-GB" dirty="0"/>
              <a:t>Trauma responses </a:t>
            </a:r>
          </a:p>
          <a:p>
            <a:pPr marL="0" indent="0">
              <a:buNone/>
            </a:pPr>
            <a:endParaRPr lang="en-GB" dirty="0"/>
          </a:p>
        </p:txBody>
      </p:sp>
    </p:spTree>
    <p:extLst>
      <p:ext uri="{BB962C8B-B14F-4D97-AF65-F5344CB8AC3E}">
        <p14:creationId xmlns:p14="http://schemas.microsoft.com/office/powerpoint/2010/main" val="101790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7EBC4-C6E1-425E-B4ED-AB9214AD404A}"/>
              </a:ext>
            </a:extLst>
          </p:cNvPr>
          <p:cNvSpPr>
            <a:spLocks noGrp="1"/>
          </p:cNvSpPr>
          <p:nvPr>
            <p:ph type="title"/>
          </p:nvPr>
        </p:nvSpPr>
        <p:spPr/>
        <p:txBody>
          <a:bodyPr/>
          <a:lstStyle/>
          <a:p>
            <a:r>
              <a:rPr lang="en-GB" dirty="0"/>
              <a:t>Impact across the lifespan </a:t>
            </a:r>
          </a:p>
        </p:txBody>
      </p:sp>
      <p:sp>
        <p:nvSpPr>
          <p:cNvPr id="4" name="Text Placeholder 3">
            <a:extLst>
              <a:ext uri="{FF2B5EF4-FFF2-40B4-BE49-F238E27FC236}">
                <a16:creationId xmlns="" xmlns:a16="http://schemas.microsoft.com/office/drawing/2014/main" id="{A3DC5CEE-1112-4906-BF7C-A7EDDC1DB73C}"/>
              </a:ext>
            </a:extLst>
          </p:cNvPr>
          <p:cNvSpPr>
            <a:spLocks noGrp="1"/>
          </p:cNvSpPr>
          <p:nvPr>
            <p:ph type="body" idx="1"/>
          </p:nvPr>
        </p:nvSpPr>
        <p:spPr/>
        <p:txBody>
          <a:bodyPr/>
          <a:lstStyle/>
          <a:p>
            <a:r>
              <a:rPr lang="en-GB" dirty="0"/>
              <a:t>Middle childhood</a:t>
            </a:r>
          </a:p>
        </p:txBody>
      </p:sp>
      <p:sp>
        <p:nvSpPr>
          <p:cNvPr id="3" name="Content Placeholder 2">
            <a:extLst>
              <a:ext uri="{FF2B5EF4-FFF2-40B4-BE49-F238E27FC236}">
                <a16:creationId xmlns="" xmlns:a16="http://schemas.microsoft.com/office/drawing/2014/main" id="{4DB2FCD0-5EDA-436E-B56A-294993519A2D}"/>
              </a:ext>
            </a:extLst>
          </p:cNvPr>
          <p:cNvSpPr>
            <a:spLocks noGrp="1"/>
          </p:cNvSpPr>
          <p:nvPr>
            <p:ph idx="2"/>
          </p:nvPr>
        </p:nvSpPr>
        <p:spPr/>
        <p:txBody>
          <a:bodyPr/>
          <a:lstStyle/>
          <a:p>
            <a:pPr marL="0" indent="0">
              <a:buNone/>
            </a:pPr>
            <a:r>
              <a:rPr lang="en-GB" dirty="0"/>
              <a:t>Lack of routine (late for school, no equipment)</a:t>
            </a:r>
          </a:p>
          <a:p>
            <a:pPr marL="0" indent="0">
              <a:buNone/>
            </a:pPr>
            <a:r>
              <a:rPr lang="en-GB" dirty="0"/>
              <a:t>Frequent change of carer without been prepared</a:t>
            </a:r>
          </a:p>
          <a:p>
            <a:pPr marL="0" indent="0">
              <a:buNone/>
            </a:pPr>
            <a:r>
              <a:rPr lang="en-GB" dirty="0"/>
              <a:t>Unpredictable parenting response</a:t>
            </a:r>
          </a:p>
          <a:p>
            <a:pPr marL="0" indent="0">
              <a:buNone/>
            </a:pPr>
            <a:r>
              <a:rPr lang="en-GB" dirty="0"/>
              <a:t>Trauma if witness to self-harm or suicide attempts</a:t>
            </a:r>
          </a:p>
          <a:p>
            <a:pPr marL="0" indent="0">
              <a:buNone/>
            </a:pPr>
            <a:r>
              <a:rPr lang="en-GB" dirty="0"/>
              <a:t>Parent/carer focused on own needs  and child lacking support.</a:t>
            </a:r>
          </a:p>
          <a:p>
            <a:pPr marL="0" indent="0">
              <a:buNone/>
            </a:pPr>
            <a:r>
              <a:rPr lang="en-GB" dirty="0"/>
              <a:t>Role reversal </a:t>
            </a:r>
          </a:p>
          <a:p>
            <a:pPr marL="0" indent="0">
              <a:buNone/>
            </a:pPr>
            <a:endParaRPr lang="en-GB" dirty="0"/>
          </a:p>
        </p:txBody>
      </p:sp>
      <p:sp>
        <p:nvSpPr>
          <p:cNvPr id="5" name="Text Placeholder 4">
            <a:extLst>
              <a:ext uri="{FF2B5EF4-FFF2-40B4-BE49-F238E27FC236}">
                <a16:creationId xmlns="" xmlns:a16="http://schemas.microsoft.com/office/drawing/2014/main" id="{8089C757-7FE4-4B01-A95A-A90C551765F9}"/>
              </a:ext>
            </a:extLst>
          </p:cNvPr>
          <p:cNvSpPr>
            <a:spLocks noGrp="1"/>
          </p:cNvSpPr>
          <p:nvPr>
            <p:ph type="body" idx="3"/>
          </p:nvPr>
        </p:nvSpPr>
        <p:spPr/>
        <p:txBody>
          <a:bodyPr/>
          <a:lstStyle/>
          <a:p>
            <a:r>
              <a:rPr lang="en-GB" dirty="0"/>
              <a:t>Can result in</a:t>
            </a:r>
          </a:p>
        </p:txBody>
      </p:sp>
      <p:sp>
        <p:nvSpPr>
          <p:cNvPr id="6" name="Content Placeholder 5">
            <a:extLst>
              <a:ext uri="{FF2B5EF4-FFF2-40B4-BE49-F238E27FC236}">
                <a16:creationId xmlns="" xmlns:a16="http://schemas.microsoft.com/office/drawing/2014/main" id="{B90F7B22-DD79-4D00-A816-3426F8FAC05C}"/>
              </a:ext>
            </a:extLst>
          </p:cNvPr>
          <p:cNvSpPr>
            <a:spLocks noGrp="1"/>
          </p:cNvSpPr>
          <p:nvPr>
            <p:ph idx="4"/>
          </p:nvPr>
        </p:nvSpPr>
        <p:spPr/>
        <p:txBody>
          <a:bodyPr/>
          <a:lstStyle/>
          <a:p>
            <a:pPr marL="0" indent="0">
              <a:buNone/>
            </a:pPr>
            <a:r>
              <a:rPr lang="en-GB" dirty="0"/>
              <a:t>Behavioural Problems</a:t>
            </a:r>
          </a:p>
          <a:p>
            <a:pPr marL="0" indent="0">
              <a:buNone/>
            </a:pPr>
            <a:r>
              <a:rPr lang="en-GB" dirty="0"/>
              <a:t>Hyper-vigilance</a:t>
            </a:r>
          </a:p>
          <a:p>
            <a:pPr marL="0" indent="0">
              <a:buNone/>
            </a:pPr>
            <a:r>
              <a:rPr lang="en-GB" dirty="0"/>
              <a:t>Anxiety</a:t>
            </a:r>
          </a:p>
          <a:p>
            <a:pPr marL="0" indent="0">
              <a:buNone/>
            </a:pPr>
            <a:r>
              <a:rPr lang="en-GB" dirty="0"/>
              <a:t>Lack of enjoyment </a:t>
            </a:r>
          </a:p>
          <a:p>
            <a:pPr marL="0" indent="0">
              <a:buNone/>
            </a:pPr>
            <a:r>
              <a:rPr lang="en-GB" dirty="0"/>
              <a:t>Been a carer</a:t>
            </a:r>
          </a:p>
          <a:p>
            <a:pPr marL="0" indent="0">
              <a:buNone/>
            </a:pPr>
            <a:r>
              <a:rPr lang="en-GB" dirty="0"/>
              <a:t>Neglect &amp; abuse  </a:t>
            </a:r>
          </a:p>
          <a:p>
            <a:pPr marL="0" indent="0">
              <a:buNone/>
            </a:pPr>
            <a:r>
              <a:rPr lang="en-GB" dirty="0"/>
              <a:t>Internalised difficulties  </a:t>
            </a:r>
          </a:p>
        </p:txBody>
      </p:sp>
    </p:spTree>
    <p:extLst>
      <p:ext uri="{BB962C8B-B14F-4D97-AF65-F5344CB8AC3E}">
        <p14:creationId xmlns:p14="http://schemas.microsoft.com/office/powerpoint/2010/main" val="1623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04F11-4CD4-42F4-9907-57A7AD6D91FA}"/>
              </a:ext>
            </a:extLst>
          </p:cNvPr>
          <p:cNvSpPr>
            <a:spLocks noGrp="1"/>
          </p:cNvSpPr>
          <p:nvPr>
            <p:ph type="title"/>
          </p:nvPr>
        </p:nvSpPr>
        <p:spPr/>
        <p:txBody>
          <a:bodyPr/>
          <a:lstStyle/>
          <a:p>
            <a:r>
              <a:rPr lang="en-GB" dirty="0"/>
              <a:t>Impact across the lifespan</a:t>
            </a:r>
          </a:p>
        </p:txBody>
      </p:sp>
      <p:sp>
        <p:nvSpPr>
          <p:cNvPr id="3" name="Text Placeholder 2">
            <a:extLst>
              <a:ext uri="{FF2B5EF4-FFF2-40B4-BE49-F238E27FC236}">
                <a16:creationId xmlns="" xmlns:a16="http://schemas.microsoft.com/office/drawing/2014/main" id="{75CACE5B-99C4-432B-80F3-BB8975046F32}"/>
              </a:ext>
            </a:extLst>
          </p:cNvPr>
          <p:cNvSpPr>
            <a:spLocks noGrp="1"/>
          </p:cNvSpPr>
          <p:nvPr>
            <p:ph type="body" idx="1"/>
          </p:nvPr>
        </p:nvSpPr>
        <p:spPr/>
        <p:txBody>
          <a:bodyPr/>
          <a:lstStyle/>
          <a:p>
            <a:r>
              <a:rPr lang="en-GB" dirty="0"/>
              <a:t>Adolescence </a:t>
            </a:r>
          </a:p>
        </p:txBody>
      </p:sp>
      <p:sp>
        <p:nvSpPr>
          <p:cNvPr id="4" name="Content Placeholder 3">
            <a:extLst>
              <a:ext uri="{FF2B5EF4-FFF2-40B4-BE49-F238E27FC236}">
                <a16:creationId xmlns="" xmlns:a16="http://schemas.microsoft.com/office/drawing/2014/main" id="{73C62AAC-DBB5-42FA-8BCF-28C1BC1F36FB}"/>
              </a:ext>
            </a:extLst>
          </p:cNvPr>
          <p:cNvSpPr>
            <a:spLocks noGrp="1"/>
          </p:cNvSpPr>
          <p:nvPr>
            <p:ph idx="2"/>
          </p:nvPr>
        </p:nvSpPr>
        <p:spPr/>
        <p:txBody>
          <a:bodyPr/>
          <a:lstStyle/>
          <a:p>
            <a:pPr marL="0" indent="0">
              <a:buNone/>
            </a:pPr>
            <a:r>
              <a:rPr lang="en-GB" dirty="0"/>
              <a:t>Levels of freedom may vary between limited and excessive (over protection). </a:t>
            </a:r>
          </a:p>
          <a:p>
            <a:pPr marL="0" indent="0">
              <a:buNone/>
            </a:pPr>
            <a:r>
              <a:rPr lang="en-GB" dirty="0"/>
              <a:t>Hard to know how to regulate own emotions</a:t>
            </a:r>
          </a:p>
          <a:p>
            <a:pPr marL="0" indent="0">
              <a:buNone/>
            </a:pPr>
            <a:r>
              <a:rPr lang="en-GB" dirty="0"/>
              <a:t>Missed opportunities to re-visit attachment </a:t>
            </a:r>
          </a:p>
          <a:p>
            <a:pPr marL="0" indent="0">
              <a:buNone/>
            </a:pPr>
            <a:r>
              <a:rPr lang="en-GB" dirty="0"/>
              <a:t>Stigma</a:t>
            </a:r>
          </a:p>
          <a:p>
            <a:pPr marL="0" indent="0">
              <a:buNone/>
            </a:pPr>
            <a:r>
              <a:rPr lang="en-GB" dirty="0"/>
              <a:t>Lack of financial security or access to money </a:t>
            </a:r>
          </a:p>
          <a:p>
            <a:pPr marL="0" indent="0">
              <a:buNone/>
            </a:pPr>
            <a:endParaRPr lang="en-GB" dirty="0"/>
          </a:p>
        </p:txBody>
      </p:sp>
      <p:sp>
        <p:nvSpPr>
          <p:cNvPr id="5" name="Text Placeholder 4">
            <a:extLst>
              <a:ext uri="{FF2B5EF4-FFF2-40B4-BE49-F238E27FC236}">
                <a16:creationId xmlns="" xmlns:a16="http://schemas.microsoft.com/office/drawing/2014/main" id="{1ED4B9AA-0277-472F-9406-1839903009C8}"/>
              </a:ext>
            </a:extLst>
          </p:cNvPr>
          <p:cNvSpPr>
            <a:spLocks noGrp="1"/>
          </p:cNvSpPr>
          <p:nvPr>
            <p:ph type="body" idx="3"/>
          </p:nvPr>
        </p:nvSpPr>
        <p:spPr/>
        <p:txBody>
          <a:bodyPr/>
          <a:lstStyle/>
          <a:p>
            <a:r>
              <a:rPr lang="en-GB" dirty="0"/>
              <a:t>Can result in</a:t>
            </a:r>
          </a:p>
        </p:txBody>
      </p:sp>
      <p:sp>
        <p:nvSpPr>
          <p:cNvPr id="6" name="Content Placeholder 5">
            <a:extLst>
              <a:ext uri="{FF2B5EF4-FFF2-40B4-BE49-F238E27FC236}">
                <a16:creationId xmlns="" xmlns:a16="http://schemas.microsoft.com/office/drawing/2014/main" id="{4F5275E2-E237-4BBE-BF7E-C04A85B0D324}"/>
              </a:ext>
            </a:extLst>
          </p:cNvPr>
          <p:cNvSpPr>
            <a:spLocks noGrp="1"/>
          </p:cNvSpPr>
          <p:nvPr>
            <p:ph idx="4"/>
          </p:nvPr>
        </p:nvSpPr>
        <p:spPr/>
        <p:txBody>
          <a:bodyPr/>
          <a:lstStyle/>
          <a:p>
            <a:pPr marL="0" indent="0">
              <a:buNone/>
            </a:pPr>
            <a:r>
              <a:rPr lang="en-GB" dirty="0"/>
              <a:t>Away from home frequently</a:t>
            </a:r>
          </a:p>
          <a:p>
            <a:pPr marL="0" indent="0">
              <a:buNone/>
            </a:pPr>
            <a:r>
              <a:rPr lang="en-GB" dirty="0"/>
              <a:t>Poor school attendance</a:t>
            </a:r>
          </a:p>
          <a:p>
            <a:pPr marL="0" indent="0">
              <a:buNone/>
            </a:pPr>
            <a:r>
              <a:rPr lang="en-GB" dirty="0"/>
              <a:t>Search for sense of belonging </a:t>
            </a:r>
          </a:p>
          <a:p>
            <a:pPr marL="0" indent="0">
              <a:buNone/>
            </a:pPr>
            <a:r>
              <a:rPr lang="en-GB" dirty="0"/>
              <a:t>Emotional dysregulation </a:t>
            </a:r>
          </a:p>
          <a:p>
            <a:pPr marL="0" indent="0">
              <a:buNone/>
            </a:pPr>
            <a:r>
              <a:rPr lang="en-GB" dirty="0"/>
              <a:t>Struggle with relationships </a:t>
            </a:r>
          </a:p>
          <a:p>
            <a:pPr marL="0" indent="0">
              <a:buNone/>
            </a:pPr>
            <a:r>
              <a:rPr lang="en-GB" dirty="0"/>
              <a:t>Social isolation </a:t>
            </a:r>
          </a:p>
          <a:p>
            <a:pPr marL="0" indent="0">
              <a:buNone/>
            </a:pPr>
            <a:r>
              <a:rPr lang="en-GB" dirty="0"/>
              <a:t>Hunger/feelings of not fitting in</a:t>
            </a:r>
          </a:p>
        </p:txBody>
      </p:sp>
    </p:spTree>
    <p:extLst>
      <p:ext uri="{BB962C8B-B14F-4D97-AF65-F5344CB8AC3E}">
        <p14:creationId xmlns:p14="http://schemas.microsoft.com/office/powerpoint/2010/main" val="89299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FFF814D-1441-411B-8779-C68F3E161E3D}"/>
              </a:ext>
            </a:extLst>
          </p:cNvPr>
          <p:cNvSpPr>
            <a:spLocks noGrp="1"/>
          </p:cNvSpPr>
          <p:nvPr>
            <p:ph type="title" idx="4294967295"/>
          </p:nvPr>
        </p:nvSpPr>
        <p:spPr>
          <a:xfrm>
            <a:off x="0" y="973138"/>
            <a:ext cx="8761413" cy="708025"/>
          </a:xfrm>
        </p:spPr>
        <p:txBody>
          <a:bodyPr/>
          <a:lstStyle/>
          <a:p>
            <a:r>
              <a:rPr lang="en-GB" sz="4000" dirty="0"/>
              <a:t>‘Many children will go on to achieve their full potential in life, particularly if their parents receive the right help at the right time’</a:t>
            </a:r>
          </a:p>
        </p:txBody>
      </p:sp>
    </p:spTree>
    <p:extLst>
      <p:ext uri="{BB962C8B-B14F-4D97-AF65-F5344CB8AC3E}">
        <p14:creationId xmlns:p14="http://schemas.microsoft.com/office/powerpoint/2010/main" val="125700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5FF0ECC-41C8-4B62-9BC8-5DE4C805C5B1}"/>
              </a:ext>
            </a:extLst>
          </p:cNvPr>
          <p:cNvSpPr>
            <a:spLocks noGrp="1"/>
          </p:cNvSpPr>
          <p:nvPr>
            <p:ph type="ctrTitle"/>
          </p:nvPr>
        </p:nvSpPr>
        <p:spPr/>
        <p:txBody>
          <a:bodyPr/>
          <a:lstStyle/>
          <a:p>
            <a:r>
              <a:rPr lang="en-GB" dirty="0"/>
              <a:t>Building Resilience </a:t>
            </a:r>
          </a:p>
        </p:txBody>
      </p:sp>
      <p:sp>
        <p:nvSpPr>
          <p:cNvPr id="8" name="Subtitle 7">
            <a:extLst>
              <a:ext uri="{FF2B5EF4-FFF2-40B4-BE49-F238E27FC236}">
                <a16:creationId xmlns="" xmlns:a16="http://schemas.microsoft.com/office/drawing/2014/main" id="{CD036334-1157-420E-8545-9DD23126A94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0142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88706D59-8E02-4200-85DD-125218C273A7}"/>
              </a:ext>
            </a:extLst>
          </p:cNvPr>
          <p:cNvSpPr>
            <a:spLocks noGrp="1"/>
          </p:cNvSpPr>
          <p:nvPr>
            <p:ph type="title"/>
          </p:nvPr>
        </p:nvSpPr>
        <p:spPr/>
        <p:txBody>
          <a:bodyPr/>
          <a:lstStyle/>
          <a:p>
            <a:r>
              <a:rPr lang="en-GB" dirty="0"/>
              <a:t>Add more of the good stuff!</a:t>
            </a:r>
          </a:p>
        </p:txBody>
      </p:sp>
      <p:pic>
        <p:nvPicPr>
          <p:cNvPr id="5" name="Content Placeholder 4">
            <a:extLst>
              <a:ext uri="{FF2B5EF4-FFF2-40B4-BE49-F238E27FC236}">
                <a16:creationId xmlns="" xmlns:a16="http://schemas.microsoft.com/office/drawing/2014/main" id="{ACC5DBF3-16E0-47A8-A2D1-0EB5B8C712D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430919" y="2603500"/>
            <a:ext cx="2273974" cy="3416300"/>
          </a:xfrm>
        </p:spPr>
      </p:pic>
      <p:pic>
        <p:nvPicPr>
          <p:cNvPr id="11" name="Content Placeholder 10">
            <a:extLst>
              <a:ext uri="{FF2B5EF4-FFF2-40B4-BE49-F238E27FC236}">
                <a16:creationId xmlns="" xmlns:a16="http://schemas.microsoft.com/office/drawing/2014/main" id="{E756B587-C0FE-4567-A177-F74E24BB5E79}"/>
              </a:ext>
            </a:extLst>
          </p:cNvPr>
          <p:cNvPicPr>
            <a:picLocks noGrp="1" noChangeAspect="1"/>
          </p:cNvPicPr>
          <p:nvPr>
            <p:ph idx="2"/>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7735875" y="2603500"/>
            <a:ext cx="2287023" cy="3416300"/>
          </a:xfrm>
        </p:spPr>
      </p:pic>
    </p:spTree>
    <p:extLst>
      <p:ext uri="{BB962C8B-B14F-4D97-AF65-F5344CB8AC3E}">
        <p14:creationId xmlns:p14="http://schemas.microsoft.com/office/powerpoint/2010/main" val="257477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19C6CEA-D114-8846-90D9-542ECD7D76E6}"/>
              </a:ext>
            </a:extLst>
          </p:cNvPr>
          <p:cNvSpPr txBox="1"/>
          <p:nvPr/>
        </p:nvSpPr>
        <p:spPr>
          <a:xfrm>
            <a:off x="11419599" y="6318612"/>
            <a:ext cx="936104" cy="369332"/>
          </a:xfrm>
          <a:prstGeom prst="rect">
            <a:avLst/>
          </a:prstGeom>
          <a:noFill/>
        </p:spPr>
        <p:txBody>
          <a:bodyPr wrap="square" rtlCol="0">
            <a:spAutoFit/>
          </a:bodyPr>
          <a:lstStyle/>
          <a:p>
            <a:r>
              <a:rPr lang="en-GB" dirty="0">
                <a:solidFill>
                  <a:prstClr val="black"/>
                </a:solidFill>
              </a:rPr>
              <a:t>AR</a:t>
            </a:r>
          </a:p>
        </p:txBody>
      </p:sp>
      <p:sp>
        <p:nvSpPr>
          <p:cNvPr id="2" name="Title 1">
            <a:extLst>
              <a:ext uri="{FF2B5EF4-FFF2-40B4-BE49-F238E27FC236}">
                <a16:creationId xmlns="" xmlns:a16="http://schemas.microsoft.com/office/drawing/2014/main" id="{6689686E-7140-4A7B-ACFC-D79F47E53E4B}"/>
              </a:ext>
            </a:extLst>
          </p:cNvPr>
          <p:cNvSpPr>
            <a:spLocks noGrp="1"/>
          </p:cNvSpPr>
          <p:nvPr>
            <p:ph type="ctrTitle"/>
          </p:nvPr>
        </p:nvSpPr>
        <p:spPr/>
        <p:txBody>
          <a:bodyPr/>
          <a:lstStyle/>
          <a:p>
            <a:r>
              <a:rPr lang="en-GB" sz="4000" dirty="0"/>
              <a:t>Understanding the impact of parents/carers mental health on children</a:t>
            </a:r>
            <a:r>
              <a:rPr lang="en-GB" sz="1800" dirty="0"/>
              <a:t/>
            </a:r>
            <a:br>
              <a:rPr lang="en-GB" sz="1800" dirty="0"/>
            </a:br>
            <a:endParaRPr lang="en-GB" dirty="0"/>
          </a:p>
        </p:txBody>
      </p:sp>
      <p:sp>
        <p:nvSpPr>
          <p:cNvPr id="6" name="Subtitle 5">
            <a:extLst>
              <a:ext uri="{FF2B5EF4-FFF2-40B4-BE49-F238E27FC236}">
                <a16:creationId xmlns="" xmlns:a16="http://schemas.microsoft.com/office/drawing/2014/main" id="{A29232DC-CB98-46A9-AF46-947C023D3808}"/>
              </a:ext>
            </a:extLst>
          </p:cNvPr>
          <p:cNvSpPr>
            <a:spLocks noGrp="1"/>
          </p:cNvSpPr>
          <p:nvPr>
            <p:ph type="subTitle" idx="1"/>
          </p:nvPr>
        </p:nvSpPr>
        <p:spPr/>
        <p:txBody>
          <a:bodyPr/>
          <a:lstStyle/>
          <a:p>
            <a:r>
              <a:rPr lang="en-GB" dirty="0" err="1">
                <a:hlinkClick r:id="rId3"/>
              </a:rPr>
              <a:t>Philippa.Clark@bep.education</a:t>
            </a:r>
            <a:r>
              <a:rPr lang="en-GB"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416B36-8FE6-4E42-9EE5-7BEB9ADB6460}"/>
              </a:ext>
            </a:extLst>
          </p:cNvPr>
          <p:cNvSpPr>
            <a:spLocks noGrp="1"/>
          </p:cNvSpPr>
          <p:nvPr>
            <p:ph type="title"/>
          </p:nvPr>
        </p:nvSpPr>
        <p:spPr/>
        <p:txBody>
          <a:bodyPr/>
          <a:lstStyle/>
          <a:p>
            <a:r>
              <a:rPr lang="en-GB" dirty="0"/>
              <a:t>Keyes continuum of mental health</a:t>
            </a:r>
          </a:p>
        </p:txBody>
      </p:sp>
      <p:pic>
        <p:nvPicPr>
          <p:cNvPr id="4" name="Content Placeholder 3">
            <a:extLst>
              <a:ext uri="{FF2B5EF4-FFF2-40B4-BE49-F238E27FC236}">
                <a16:creationId xmlns="" xmlns:a16="http://schemas.microsoft.com/office/drawing/2014/main" id="{1FAB16D6-D294-4E49-85FE-645864D5D207}"/>
              </a:ext>
            </a:extLst>
          </p:cNvPr>
          <p:cNvPicPr>
            <a:picLocks noGrp="1" noChangeAspect="1"/>
          </p:cNvPicPr>
          <p:nvPr>
            <p:ph idx="1"/>
          </p:nvPr>
        </p:nvPicPr>
        <p:blipFill>
          <a:blip r:embed="rId3"/>
          <a:stretch>
            <a:fillRect/>
          </a:stretch>
        </p:blipFill>
        <p:spPr>
          <a:xfrm>
            <a:off x="2927648" y="2708920"/>
            <a:ext cx="5347252" cy="3416300"/>
          </a:xfrm>
          <a:prstGeom prst="rect">
            <a:avLst/>
          </a:prstGeom>
        </p:spPr>
      </p:pic>
      <p:sp>
        <p:nvSpPr>
          <p:cNvPr id="3" name="Rectangle 2">
            <a:extLst>
              <a:ext uri="{FF2B5EF4-FFF2-40B4-BE49-F238E27FC236}">
                <a16:creationId xmlns="" xmlns:a16="http://schemas.microsoft.com/office/drawing/2014/main" id="{6C9E00C6-316A-43E6-BA3C-4401A2AEF378}"/>
              </a:ext>
            </a:extLst>
          </p:cNvPr>
          <p:cNvSpPr/>
          <p:nvPr/>
        </p:nvSpPr>
        <p:spPr>
          <a:xfrm flipV="1">
            <a:off x="1487488" y="3890664"/>
            <a:ext cx="7656512" cy="369332"/>
          </a:xfrm>
          <a:prstGeom prst="rect">
            <a:avLst/>
          </a:prstGeom>
        </p:spPr>
        <p:txBody>
          <a:bodyPr wrap="square">
            <a:spAutoFit/>
          </a:bodyPr>
          <a:lstStyle/>
          <a:p>
            <a:r>
              <a:rPr lang="en-GB" dirty="0">
                <a:solidFill>
                  <a:srgbClr val="E8A520"/>
                </a:solidFill>
              </a:rPr>
              <a:t>.</a:t>
            </a:r>
          </a:p>
        </p:txBody>
      </p:sp>
    </p:spTree>
    <p:extLst>
      <p:ext uri="{BB962C8B-B14F-4D97-AF65-F5344CB8AC3E}">
        <p14:creationId xmlns:p14="http://schemas.microsoft.com/office/powerpoint/2010/main" val="194934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8B736-F192-40BE-9780-E8C7D9396721}"/>
              </a:ext>
            </a:extLst>
          </p:cNvPr>
          <p:cNvSpPr>
            <a:spLocks noGrp="1"/>
          </p:cNvSpPr>
          <p:nvPr>
            <p:ph type="title"/>
          </p:nvPr>
        </p:nvSpPr>
        <p:spPr/>
        <p:txBody>
          <a:bodyPr/>
          <a:lstStyle/>
          <a:p>
            <a:r>
              <a:rPr lang="en-GB" dirty="0"/>
              <a:t>And the Environment… </a:t>
            </a:r>
          </a:p>
        </p:txBody>
      </p:sp>
      <p:pic>
        <p:nvPicPr>
          <p:cNvPr id="4" name="Content Placeholder 3">
            <a:extLst>
              <a:ext uri="{FF2B5EF4-FFF2-40B4-BE49-F238E27FC236}">
                <a16:creationId xmlns="" xmlns:a16="http://schemas.microsoft.com/office/drawing/2014/main" id="{4713DD98-2FE6-4808-A2A0-D9640FA01D9F}"/>
              </a:ext>
            </a:extLst>
          </p:cNvPr>
          <p:cNvPicPr>
            <a:picLocks noGrp="1" noChangeAspect="1"/>
          </p:cNvPicPr>
          <p:nvPr>
            <p:ph idx="1"/>
          </p:nvPr>
        </p:nvPicPr>
        <p:blipFill>
          <a:blip r:embed="rId3"/>
          <a:stretch>
            <a:fillRect/>
          </a:stretch>
        </p:blipFill>
        <p:spPr>
          <a:xfrm>
            <a:off x="3357609" y="2603500"/>
            <a:ext cx="4421094" cy="3416300"/>
          </a:xfrm>
          <a:prstGeom prst="rect">
            <a:avLst/>
          </a:prstGeom>
        </p:spPr>
      </p:pic>
    </p:spTree>
    <p:extLst>
      <p:ext uri="{BB962C8B-B14F-4D97-AF65-F5344CB8AC3E}">
        <p14:creationId xmlns:p14="http://schemas.microsoft.com/office/powerpoint/2010/main" val="99182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C4855B-AA04-4935-BD67-70D4822A5486}"/>
              </a:ext>
            </a:extLst>
          </p:cNvPr>
          <p:cNvSpPr>
            <a:spLocks noGrp="1"/>
          </p:cNvSpPr>
          <p:nvPr>
            <p:ph type="title"/>
          </p:nvPr>
        </p:nvSpPr>
        <p:spPr/>
        <p:txBody>
          <a:bodyPr/>
          <a:lstStyle/>
          <a:p>
            <a:r>
              <a:rPr lang="en-GB" dirty="0"/>
              <a:t>Risk &amp; Protective Factors </a:t>
            </a:r>
          </a:p>
        </p:txBody>
      </p:sp>
      <p:pic>
        <p:nvPicPr>
          <p:cNvPr id="4" name="Content Placeholder 3">
            <a:extLst>
              <a:ext uri="{FF2B5EF4-FFF2-40B4-BE49-F238E27FC236}">
                <a16:creationId xmlns="" xmlns:a16="http://schemas.microsoft.com/office/drawing/2014/main" id="{F2D19E8A-EF7C-4DE4-A9B2-E039E26B548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201" t="18254" r="13382" b="16187"/>
          <a:stretch>
            <a:fillRect/>
          </a:stretch>
        </p:blipFill>
        <p:spPr bwMode="auto">
          <a:xfrm>
            <a:off x="3144473" y="2603500"/>
            <a:ext cx="4847366" cy="341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91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 xmlns:a16="http://schemas.microsoft.com/office/drawing/2014/main" id="{C79A698C-E9FF-45A0-BF21-3C0798D6E72A}"/>
              </a:ext>
            </a:extLst>
          </p:cNvPr>
          <p:cNvSpPr>
            <a:spLocks noGrp="1"/>
          </p:cNvSpPr>
          <p:nvPr>
            <p:ph type="title"/>
          </p:nvPr>
        </p:nvSpPr>
        <p:spPr>
          <a:xfrm>
            <a:off x="838200" y="365125"/>
            <a:ext cx="10515600" cy="1325563"/>
          </a:xfrm>
        </p:spPr>
        <p:txBody>
          <a:bodyPr>
            <a:normAutofit/>
          </a:bodyPr>
          <a:lstStyle/>
          <a:p>
            <a:r>
              <a:rPr lang="en-GB" dirty="0"/>
              <a:t>Risk/resilience impact on functioning</a:t>
            </a:r>
          </a:p>
        </p:txBody>
      </p:sp>
      <p:graphicFrame>
        <p:nvGraphicFramePr>
          <p:cNvPr id="7" name="Content Placeholder 3">
            <a:extLst>
              <a:ext uri="{FF2B5EF4-FFF2-40B4-BE49-F238E27FC236}">
                <a16:creationId xmlns="" xmlns:a16="http://schemas.microsoft.com/office/drawing/2014/main" id="{AADAA167-9FBB-415A-9278-E0A854A941A9}"/>
              </a:ext>
            </a:extLst>
          </p:cNvPr>
          <p:cNvGraphicFramePr>
            <a:graphicFrameLocks/>
          </p:cNvGraphicFramePr>
          <p:nvPr>
            <p:extLst>
              <p:ext uri="{D42A27DB-BD31-4B8C-83A1-F6EECF244321}">
                <p14:modId xmlns:p14="http://schemas.microsoft.com/office/powerpoint/2010/main" val="25398588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43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214EE-C03A-4B0B-9359-B59F50B070C2}"/>
              </a:ext>
            </a:extLst>
          </p:cNvPr>
          <p:cNvSpPr>
            <a:spLocks noGrp="1"/>
          </p:cNvSpPr>
          <p:nvPr>
            <p:ph type="title"/>
          </p:nvPr>
        </p:nvSpPr>
        <p:spPr/>
        <p:txBody>
          <a:bodyPr/>
          <a:lstStyle/>
          <a:p>
            <a:r>
              <a:rPr lang="en-GB" dirty="0"/>
              <a:t>Downward Spirals </a:t>
            </a:r>
          </a:p>
        </p:txBody>
      </p:sp>
      <p:graphicFrame>
        <p:nvGraphicFramePr>
          <p:cNvPr id="4" name="Content Placeholder 3">
            <a:extLst>
              <a:ext uri="{FF2B5EF4-FFF2-40B4-BE49-F238E27FC236}">
                <a16:creationId xmlns="" xmlns:a16="http://schemas.microsoft.com/office/drawing/2014/main" id="{44A5E0DA-4FCA-439D-9A1A-B6F714A55EAB}"/>
              </a:ext>
            </a:extLst>
          </p:cNvPr>
          <p:cNvGraphicFramePr>
            <a:graphicFrameLocks noGrp="1"/>
          </p:cNvGraphicFramePr>
          <p:nvPr>
            <p:ph idx="1"/>
            <p:extLst>
              <p:ext uri="{D42A27DB-BD31-4B8C-83A1-F6EECF244321}">
                <p14:modId xmlns:p14="http://schemas.microsoft.com/office/powerpoint/2010/main" val="2540155047"/>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43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 xmlns:a16="http://schemas.microsoft.com/office/drawing/2014/main" id="{C79A698C-E9FF-45A0-BF21-3C0798D6E72A}"/>
              </a:ext>
            </a:extLst>
          </p:cNvPr>
          <p:cNvSpPr>
            <a:spLocks noGrp="1"/>
          </p:cNvSpPr>
          <p:nvPr>
            <p:ph type="title"/>
          </p:nvPr>
        </p:nvSpPr>
        <p:spPr>
          <a:xfrm>
            <a:off x="838200" y="365125"/>
            <a:ext cx="10515600" cy="1325563"/>
          </a:xfrm>
        </p:spPr>
        <p:txBody>
          <a:bodyPr>
            <a:normAutofit/>
          </a:bodyPr>
          <a:lstStyle/>
          <a:p>
            <a:r>
              <a:rPr lang="en-GB" dirty="0"/>
              <a:t>Increasing resilience – mitigating risk and increasing functioning</a:t>
            </a:r>
          </a:p>
        </p:txBody>
      </p:sp>
      <p:graphicFrame>
        <p:nvGraphicFramePr>
          <p:cNvPr id="5" name="Content Placeholder 3">
            <a:extLst>
              <a:ext uri="{FF2B5EF4-FFF2-40B4-BE49-F238E27FC236}">
                <a16:creationId xmlns="" xmlns:a16="http://schemas.microsoft.com/office/drawing/2014/main" id="{12CA5059-8DCE-492C-A103-06CB07485FD6}"/>
              </a:ext>
            </a:extLst>
          </p:cNvPr>
          <p:cNvGraphicFramePr>
            <a:graphicFrameLocks/>
          </p:cNvGraphicFramePr>
          <p:nvPr>
            <p:extLst>
              <p:ext uri="{D42A27DB-BD31-4B8C-83A1-F6EECF244321}">
                <p14:modId xmlns:p14="http://schemas.microsoft.com/office/powerpoint/2010/main" val="7241488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72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A0CF0E-37AA-487A-AEA1-968849A042A2}"/>
              </a:ext>
            </a:extLst>
          </p:cNvPr>
          <p:cNvSpPr>
            <a:spLocks noGrp="1"/>
          </p:cNvSpPr>
          <p:nvPr>
            <p:ph type="title"/>
          </p:nvPr>
        </p:nvSpPr>
        <p:spPr/>
        <p:txBody>
          <a:bodyPr/>
          <a:lstStyle/>
          <a:p>
            <a:r>
              <a:rPr lang="en-GB" dirty="0"/>
              <a:t>Building Resilience </a:t>
            </a:r>
          </a:p>
        </p:txBody>
      </p:sp>
      <p:pic>
        <p:nvPicPr>
          <p:cNvPr id="5" name="Content Placeholder 4">
            <a:extLst>
              <a:ext uri="{FF2B5EF4-FFF2-40B4-BE49-F238E27FC236}">
                <a16:creationId xmlns="" xmlns:a16="http://schemas.microsoft.com/office/drawing/2014/main" id="{D0CD2561-2608-4EF1-915A-43DB7EFBC9A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425156" y="2708920"/>
            <a:ext cx="2286000" cy="2790825"/>
          </a:xfrm>
        </p:spPr>
      </p:pic>
    </p:spTree>
    <p:extLst>
      <p:ext uri="{BB962C8B-B14F-4D97-AF65-F5344CB8AC3E}">
        <p14:creationId xmlns:p14="http://schemas.microsoft.com/office/powerpoint/2010/main" val="100517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05C93AB-7FF0-4386-8380-DF2DC86C7D2A}"/>
              </a:ext>
            </a:extLst>
          </p:cNvPr>
          <p:cNvSpPr>
            <a:spLocks noGrp="1"/>
          </p:cNvSpPr>
          <p:nvPr>
            <p:ph type="ctrTitle"/>
          </p:nvPr>
        </p:nvSpPr>
        <p:spPr/>
        <p:txBody>
          <a:bodyPr/>
          <a:lstStyle/>
          <a:p>
            <a:r>
              <a:rPr lang="en-GB" dirty="0"/>
              <a:t>Making sense of what makes no sense </a:t>
            </a:r>
          </a:p>
        </p:txBody>
      </p:sp>
      <p:sp>
        <p:nvSpPr>
          <p:cNvPr id="5" name="Subtitle 4">
            <a:extLst>
              <a:ext uri="{FF2B5EF4-FFF2-40B4-BE49-F238E27FC236}">
                <a16:creationId xmlns="" xmlns:a16="http://schemas.microsoft.com/office/drawing/2014/main" id="{AF1E77A8-77FA-422A-9F66-F81CAD59E7D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393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DB2AF-9E6E-449C-A745-C6B22547C21D}"/>
              </a:ext>
            </a:extLst>
          </p:cNvPr>
          <p:cNvSpPr>
            <a:spLocks noGrp="1"/>
          </p:cNvSpPr>
          <p:nvPr>
            <p:ph type="title"/>
          </p:nvPr>
        </p:nvSpPr>
        <p:spPr>
          <a:xfrm>
            <a:off x="1098047" y="822305"/>
            <a:ext cx="8761415" cy="706968"/>
          </a:xfrm>
        </p:spPr>
        <p:txBody>
          <a:bodyPr/>
          <a:lstStyle/>
          <a:p>
            <a:r>
              <a:rPr lang="en-GB" dirty="0"/>
              <a:t>How do children make sense of their parent’s mental health problems? </a:t>
            </a:r>
          </a:p>
        </p:txBody>
      </p:sp>
      <p:sp>
        <p:nvSpPr>
          <p:cNvPr id="7" name="Content Placeholder 6">
            <a:extLst>
              <a:ext uri="{FF2B5EF4-FFF2-40B4-BE49-F238E27FC236}">
                <a16:creationId xmlns="" xmlns:a16="http://schemas.microsoft.com/office/drawing/2014/main" id="{84416D7F-A6B5-4BE3-8E60-CD7B0E876CCD}"/>
              </a:ext>
            </a:extLst>
          </p:cNvPr>
          <p:cNvSpPr>
            <a:spLocks noGrp="1"/>
          </p:cNvSpPr>
          <p:nvPr>
            <p:ph idx="1"/>
          </p:nvPr>
        </p:nvSpPr>
        <p:spPr/>
        <p:txBody>
          <a:bodyPr/>
          <a:lstStyle/>
          <a:p>
            <a:pPr marL="0" indent="0">
              <a:buNone/>
            </a:pPr>
            <a:r>
              <a:rPr lang="en-GB" dirty="0"/>
              <a:t>Research (Simpson-Adkins &amp; </a:t>
            </a:r>
            <a:r>
              <a:rPr lang="en-GB" dirty="0" err="1"/>
              <a:t>Daiches</a:t>
            </a:r>
            <a:r>
              <a:rPr lang="en-GB" dirty="0"/>
              <a:t> 2018) highlighted 3 main themes:</a:t>
            </a:r>
          </a:p>
          <a:p>
            <a:endParaRPr lang="en-GB" dirty="0"/>
          </a:p>
          <a:p>
            <a:pPr marL="0" indent="0">
              <a:buNone/>
            </a:pPr>
            <a:r>
              <a:rPr lang="en-GB" u="sng" dirty="0"/>
              <a:t>Theme 1: Children's conceptualisation of the cause and process of their parents mental health difficulties. </a:t>
            </a:r>
          </a:p>
          <a:p>
            <a:pPr marL="0" indent="0">
              <a:buNone/>
            </a:pPr>
            <a:r>
              <a:rPr lang="en-GB" dirty="0"/>
              <a:t>      ‘Give us back our own mum’</a:t>
            </a:r>
          </a:p>
          <a:p>
            <a:pPr marL="0" indent="0">
              <a:buNone/>
            </a:pPr>
            <a:r>
              <a:rPr lang="en-GB" dirty="0"/>
              <a:t>‘I’d describe a healthy brain as a freshly baked blueberry pie. You know everything is in it’s right place: it is all organised and ready to eat. A brain with a mental illness  is a blueberry pie that somebody stuck a fork in, mushed it all up and everything is mixed up (</a:t>
            </a:r>
            <a:r>
              <a:rPr lang="en-GB" dirty="0" err="1"/>
              <a:t>Mordoch</a:t>
            </a:r>
            <a:r>
              <a:rPr lang="en-GB" dirty="0"/>
              <a:t> 2010) </a:t>
            </a:r>
          </a:p>
          <a:p>
            <a:pPr>
              <a:buAutoNum type="arabicPeriod"/>
            </a:pPr>
            <a:endParaRPr lang="en-GB" dirty="0"/>
          </a:p>
        </p:txBody>
      </p:sp>
    </p:spTree>
    <p:extLst>
      <p:ext uri="{BB962C8B-B14F-4D97-AF65-F5344CB8AC3E}">
        <p14:creationId xmlns:p14="http://schemas.microsoft.com/office/powerpoint/2010/main" val="359649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55486-BE7C-4285-AE1C-F70320D8E646}"/>
              </a:ext>
            </a:extLst>
          </p:cNvPr>
          <p:cNvSpPr>
            <a:spLocks noGrp="1"/>
          </p:cNvSpPr>
          <p:nvPr>
            <p:ph type="title"/>
          </p:nvPr>
        </p:nvSpPr>
        <p:spPr/>
        <p:txBody>
          <a:bodyPr/>
          <a:lstStyle/>
          <a:p>
            <a:r>
              <a:rPr lang="en-GB" dirty="0"/>
              <a:t>How do children make sense of their parent’s mental health problems? </a:t>
            </a:r>
          </a:p>
        </p:txBody>
      </p:sp>
      <p:sp>
        <p:nvSpPr>
          <p:cNvPr id="3" name="Content Placeholder 2">
            <a:extLst>
              <a:ext uri="{FF2B5EF4-FFF2-40B4-BE49-F238E27FC236}">
                <a16:creationId xmlns="" xmlns:a16="http://schemas.microsoft.com/office/drawing/2014/main" id="{17ED141D-3883-4C32-B183-AD0844C211D0}"/>
              </a:ext>
            </a:extLst>
          </p:cNvPr>
          <p:cNvSpPr>
            <a:spLocks noGrp="1"/>
          </p:cNvSpPr>
          <p:nvPr>
            <p:ph idx="1"/>
          </p:nvPr>
        </p:nvSpPr>
        <p:spPr/>
        <p:txBody>
          <a:bodyPr/>
          <a:lstStyle/>
          <a:p>
            <a:pPr marL="0" indent="0">
              <a:buNone/>
            </a:pPr>
            <a:r>
              <a:rPr lang="en-GB" u="sng" dirty="0"/>
              <a:t>Theme 2: How they can manage their parents perceived vulnerabilities.</a:t>
            </a:r>
          </a:p>
          <a:p>
            <a:pPr marL="0" indent="0">
              <a:buNone/>
            </a:pPr>
            <a:r>
              <a:rPr lang="en-GB" dirty="0"/>
              <a:t>‘Always treading on eggshells’</a:t>
            </a:r>
          </a:p>
          <a:p>
            <a:pPr marL="0" indent="0">
              <a:buNone/>
            </a:pPr>
            <a:r>
              <a:rPr lang="en-GB" dirty="0"/>
              <a:t>‘I worry just in case’ </a:t>
            </a:r>
          </a:p>
          <a:p>
            <a:pPr marL="0" indent="0">
              <a:buNone/>
            </a:pPr>
            <a:r>
              <a:rPr lang="en-GB" dirty="0"/>
              <a:t>‘My father’s illness makes me feel scared. I hate being scared, but this is probably the feeling I’ve felt most during the last 12 years’</a:t>
            </a:r>
          </a:p>
        </p:txBody>
      </p:sp>
    </p:spTree>
    <p:extLst>
      <p:ext uri="{BB962C8B-B14F-4D97-AF65-F5344CB8AC3E}">
        <p14:creationId xmlns:p14="http://schemas.microsoft.com/office/powerpoint/2010/main" val="422054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C12D30-2784-4915-A470-B7CF1952BA40}"/>
              </a:ext>
            </a:extLst>
          </p:cNvPr>
          <p:cNvSpPr>
            <a:spLocks noGrp="1"/>
          </p:cNvSpPr>
          <p:nvPr>
            <p:ph type="title"/>
          </p:nvPr>
        </p:nvSpPr>
        <p:spPr/>
        <p:txBody>
          <a:bodyPr/>
          <a:lstStyle/>
          <a:p>
            <a:r>
              <a:rPr lang="en-GB" dirty="0"/>
              <a:t>The Inclusion Team </a:t>
            </a:r>
          </a:p>
        </p:txBody>
      </p:sp>
      <p:sp>
        <p:nvSpPr>
          <p:cNvPr id="3" name="Content Placeholder 2">
            <a:extLst>
              <a:ext uri="{FF2B5EF4-FFF2-40B4-BE49-F238E27FC236}">
                <a16:creationId xmlns="" xmlns:a16="http://schemas.microsoft.com/office/drawing/2014/main" id="{3CD4FD5D-D354-4EF5-B506-8A4082AFFC35}"/>
              </a:ext>
            </a:extLst>
          </p:cNvPr>
          <p:cNvSpPr>
            <a:spLocks noGrp="1"/>
          </p:cNvSpPr>
          <p:nvPr>
            <p:ph idx="1"/>
          </p:nvPr>
        </p:nvSpPr>
        <p:spPr/>
        <p:txBody>
          <a:bodyPr/>
          <a:lstStyle/>
          <a:p>
            <a:pPr lvl="0"/>
            <a:r>
              <a:rPr lang="en-US" sz="2400" dirty="0"/>
              <a:t>Anna Robinson – Mental Health/Emotional Wellbeing Lead.</a:t>
            </a:r>
          </a:p>
          <a:p>
            <a:pPr lvl="0"/>
            <a:r>
              <a:rPr lang="en-US" sz="2400" dirty="0"/>
              <a:t>Tom Ashley- Assistant Director.</a:t>
            </a:r>
          </a:p>
          <a:p>
            <a:pPr lvl="0"/>
            <a:r>
              <a:rPr lang="en-US" sz="2400" dirty="0"/>
              <a:t>Ayesha Hussain- Project Lead.</a:t>
            </a:r>
          </a:p>
          <a:p>
            <a:pPr lvl="0"/>
            <a:r>
              <a:rPr lang="en-US" sz="2400" dirty="0"/>
              <a:t>Faye Whittle-Inclusion Consultant.  </a:t>
            </a:r>
          </a:p>
          <a:p>
            <a:r>
              <a:rPr lang="en-US" sz="2400" dirty="0"/>
              <a:t>Philippa Clark- Systemic Training &amp; Consultation Lead-Mental Health. </a:t>
            </a:r>
          </a:p>
          <a:p>
            <a:pPr lvl="0"/>
            <a:endParaRPr lang="en-US" dirty="0"/>
          </a:p>
          <a:p>
            <a:endParaRPr lang="en-GB" dirty="0"/>
          </a:p>
        </p:txBody>
      </p:sp>
    </p:spTree>
    <p:extLst>
      <p:ext uri="{BB962C8B-B14F-4D97-AF65-F5344CB8AC3E}">
        <p14:creationId xmlns:p14="http://schemas.microsoft.com/office/powerpoint/2010/main" val="329014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4B152-8F10-425D-B9DF-DD954DBF24C3}"/>
              </a:ext>
            </a:extLst>
          </p:cNvPr>
          <p:cNvSpPr>
            <a:spLocks noGrp="1"/>
          </p:cNvSpPr>
          <p:nvPr>
            <p:ph type="title"/>
          </p:nvPr>
        </p:nvSpPr>
        <p:spPr/>
        <p:txBody>
          <a:bodyPr/>
          <a:lstStyle/>
          <a:p>
            <a:r>
              <a:rPr lang="en-GB" dirty="0"/>
              <a:t>How do children make sense of their parent’s mental health problems? </a:t>
            </a:r>
          </a:p>
        </p:txBody>
      </p:sp>
      <p:sp>
        <p:nvSpPr>
          <p:cNvPr id="3" name="Content Placeholder 2">
            <a:extLst>
              <a:ext uri="{FF2B5EF4-FFF2-40B4-BE49-F238E27FC236}">
                <a16:creationId xmlns="" xmlns:a16="http://schemas.microsoft.com/office/drawing/2014/main" id="{5FE7C58E-17FB-4BC7-A1F2-0DA1F57DB9D7}"/>
              </a:ext>
            </a:extLst>
          </p:cNvPr>
          <p:cNvSpPr>
            <a:spLocks noGrp="1"/>
          </p:cNvSpPr>
          <p:nvPr>
            <p:ph idx="1"/>
          </p:nvPr>
        </p:nvSpPr>
        <p:spPr/>
        <p:txBody>
          <a:bodyPr/>
          <a:lstStyle/>
          <a:p>
            <a:pPr marL="0" indent="0">
              <a:buNone/>
            </a:pPr>
            <a:r>
              <a:rPr lang="en-GB" u="sng" dirty="0"/>
              <a:t>Theme 3: The search for positive narratives whilst managing the day to day difficulties that are presented by their parent’s mental health difficulties.</a:t>
            </a:r>
          </a:p>
          <a:p>
            <a:pPr marL="0" indent="0">
              <a:buNone/>
            </a:pPr>
            <a:r>
              <a:rPr lang="en-GB" dirty="0"/>
              <a:t>‘I’m going to be like that to’  </a:t>
            </a:r>
          </a:p>
          <a:p>
            <a:pPr marL="0" indent="0">
              <a:buNone/>
            </a:pPr>
            <a:r>
              <a:rPr lang="en-GB" dirty="0"/>
              <a:t>‘sometimes it’s like I’m the parent’ </a:t>
            </a:r>
          </a:p>
          <a:p>
            <a:pPr marL="0" indent="0">
              <a:buNone/>
            </a:pPr>
            <a:r>
              <a:rPr lang="en-GB" dirty="0"/>
              <a:t>‘it’s not something we talk about’ </a:t>
            </a:r>
          </a:p>
          <a:p>
            <a:pPr marL="0" indent="0">
              <a:buNone/>
            </a:pPr>
            <a:r>
              <a:rPr lang="en-GB" dirty="0"/>
              <a:t>‘You don’t know what’s going on and its hard to be happy’</a:t>
            </a:r>
          </a:p>
          <a:p>
            <a:pPr marL="0" indent="0">
              <a:buNone/>
            </a:pPr>
            <a:r>
              <a:rPr lang="en-GB" dirty="0"/>
              <a:t>‘it makes me unique and who I am’</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711515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47CF674-B82D-4B29-B51E-EDA7C0FF7BB5}"/>
              </a:ext>
            </a:extLst>
          </p:cNvPr>
          <p:cNvSpPr>
            <a:spLocks noGrp="1"/>
          </p:cNvSpPr>
          <p:nvPr>
            <p:ph type="ctrTitle"/>
          </p:nvPr>
        </p:nvSpPr>
        <p:spPr/>
        <p:txBody>
          <a:bodyPr/>
          <a:lstStyle/>
          <a:p>
            <a:r>
              <a:rPr lang="en-GB" dirty="0"/>
              <a:t>How school staff can help </a:t>
            </a:r>
          </a:p>
        </p:txBody>
      </p:sp>
      <p:sp>
        <p:nvSpPr>
          <p:cNvPr id="5" name="Subtitle 4">
            <a:extLst>
              <a:ext uri="{FF2B5EF4-FFF2-40B4-BE49-F238E27FC236}">
                <a16:creationId xmlns="" xmlns:a16="http://schemas.microsoft.com/office/drawing/2014/main" id="{9C3C9639-11C0-417A-8320-FE0AE378E52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10329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9A501-DE6E-4083-B1E9-548D89DA49FB}"/>
              </a:ext>
            </a:extLst>
          </p:cNvPr>
          <p:cNvSpPr>
            <a:spLocks noGrp="1"/>
          </p:cNvSpPr>
          <p:nvPr>
            <p:ph type="title"/>
          </p:nvPr>
        </p:nvSpPr>
        <p:spPr/>
        <p:txBody>
          <a:bodyPr/>
          <a:lstStyle/>
          <a:p>
            <a:r>
              <a:rPr lang="en-GB" dirty="0"/>
              <a:t>What helps? </a:t>
            </a:r>
          </a:p>
        </p:txBody>
      </p:sp>
      <p:sp>
        <p:nvSpPr>
          <p:cNvPr id="3" name="Content Placeholder 2">
            <a:extLst>
              <a:ext uri="{FF2B5EF4-FFF2-40B4-BE49-F238E27FC236}">
                <a16:creationId xmlns="" xmlns:a16="http://schemas.microsoft.com/office/drawing/2014/main" id="{8B96F192-187B-4C18-97ED-DA8BB3EAD4A7}"/>
              </a:ext>
            </a:extLst>
          </p:cNvPr>
          <p:cNvSpPr>
            <a:spLocks noGrp="1"/>
          </p:cNvSpPr>
          <p:nvPr>
            <p:ph idx="1"/>
          </p:nvPr>
        </p:nvSpPr>
        <p:spPr/>
        <p:txBody>
          <a:bodyPr/>
          <a:lstStyle/>
          <a:p>
            <a:r>
              <a:rPr lang="en-GB" dirty="0"/>
              <a:t>Having ways to discuss parental mental health difficulties in a way that children/young people and parents understand.</a:t>
            </a:r>
          </a:p>
          <a:p>
            <a:r>
              <a:rPr lang="en-GB" dirty="0"/>
              <a:t>Open dialogue with parents  </a:t>
            </a:r>
          </a:p>
          <a:p>
            <a:r>
              <a:rPr lang="en-GB" dirty="0"/>
              <a:t>At least one person in school who knows the child well.</a:t>
            </a:r>
          </a:p>
          <a:p>
            <a:r>
              <a:rPr lang="en-GB" dirty="0"/>
              <a:t>Checking in with them ‘How are you?’</a:t>
            </a:r>
          </a:p>
          <a:p>
            <a:r>
              <a:rPr lang="en-GB" dirty="0"/>
              <a:t>Regular liaison with other professionals if they are involved. </a:t>
            </a:r>
          </a:p>
          <a:p>
            <a:r>
              <a:rPr lang="en-GB" dirty="0"/>
              <a:t>Encourage a sense of belonging with parent and child.</a:t>
            </a:r>
          </a:p>
          <a:p>
            <a:r>
              <a:rPr lang="en-GB" dirty="0"/>
              <a:t>Engage parent in school. </a:t>
            </a:r>
          </a:p>
          <a:p>
            <a:endParaRPr lang="en-GB" dirty="0"/>
          </a:p>
        </p:txBody>
      </p:sp>
    </p:spTree>
    <p:extLst>
      <p:ext uri="{BB962C8B-B14F-4D97-AF65-F5344CB8AC3E}">
        <p14:creationId xmlns:p14="http://schemas.microsoft.com/office/powerpoint/2010/main" val="307699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4D0C6-DB0D-44E5-A15C-8129232FC4E3}"/>
              </a:ext>
            </a:extLst>
          </p:cNvPr>
          <p:cNvSpPr>
            <a:spLocks noGrp="1"/>
          </p:cNvSpPr>
          <p:nvPr>
            <p:ph type="title"/>
          </p:nvPr>
        </p:nvSpPr>
        <p:spPr/>
        <p:txBody>
          <a:bodyPr/>
          <a:lstStyle/>
          <a:p>
            <a:r>
              <a:rPr lang="en-GB" dirty="0"/>
              <a:t>Be even better if….</a:t>
            </a:r>
          </a:p>
        </p:txBody>
      </p:sp>
      <p:sp>
        <p:nvSpPr>
          <p:cNvPr id="3" name="Content Placeholder 2">
            <a:extLst>
              <a:ext uri="{FF2B5EF4-FFF2-40B4-BE49-F238E27FC236}">
                <a16:creationId xmlns="" xmlns:a16="http://schemas.microsoft.com/office/drawing/2014/main" id="{1958EA24-52FA-439E-93F6-EB62D5768F65}"/>
              </a:ext>
            </a:extLst>
          </p:cNvPr>
          <p:cNvSpPr>
            <a:spLocks noGrp="1"/>
          </p:cNvSpPr>
          <p:nvPr>
            <p:ph idx="1"/>
          </p:nvPr>
        </p:nvSpPr>
        <p:spPr/>
        <p:txBody>
          <a:bodyPr/>
          <a:lstStyle/>
          <a:p>
            <a:r>
              <a:rPr lang="en-GB" dirty="0"/>
              <a:t>All involved agencies work together and communicated to meet the child’s needs.</a:t>
            </a:r>
          </a:p>
          <a:p>
            <a:r>
              <a:rPr lang="en-GB" dirty="0"/>
              <a:t> School is a place where mental health and well-being are discussed openly</a:t>
            </a:r>
          </a:p>
          <a:p>
            <a:r>
              <a:rPr lang="en-GB" dirty="0"/>
              <a:t>School staff felt confident about having discussions about mental health </a:t>
            </a:r>
          </a:p>
          <a:p>
            <a:r>
              <a:rPr lang="en-GB" dirty="0"/>
              <a:t>School staff had time to use the skills they have in terms of managing mental health difficulties.</a:t>
            </a:r>
          </a:p>
          <a:p>
            <a:r>
              <a:rPr lang="en-GB" dirty="0"/>
              <a:t>There was no stigma </a:t>
            </a:r>
          </a:p>
          <a:p>
            <a:endParaRPr lang="en-GB" dirty="0"/>
          </a:p>
        </p:txBody>
      </p:sp>
    </p:spTree>
    <p:extLst>
      <p:ext uri="{BB962C8B-B14F-4D97-AF65-F5344CB8AC3E}">
        <p14:creationId xmlns:p14="http://schemas.microsoft.com/office/powerpoint/2010/main" val="356596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7AF5C5D-5D05-423D-8382-41516481DD4B}"/>
              </a:ext>
            </a:extLst>
          </p:cNvPr>
          <p:cNvSpPr>
            <a:spLocks noGrp="1"/>
          </p:cNvSpPr>
          <p:nvPr>
            <p:ph type="ctrTitle"/>
          </p:nvPr>
        </p:nvSpPr>
        <p:spPr/>
        <p:txBody>
          <a:bodyPr/>
          <a:lstStyle/>
          <a:p>
            <a:r>
              <a:rPr lang="en-GB" dirty="0"/>
              <a:t>Talking to my teacher about mental health </a:t>
            </a:r>
          </a:p>
        </p:txBody>
      </p:sp>
      <p:sp>
        <p:nvSpPr>
          <p:cNvPr id="5" name="Subtitle 4">
            <a:extLst>
              <a:ext uri="{FF2B5EF4-FFF2-40B4-BE49-F238E27FC236}">
                <a16:creationId xmlns="" xmlns:a16="http://schemas.microsoft.com/office/drawing/2014/main" id="{5AD7927D-5D5B-4A06-A966-D1D5036E6BF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9067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1A3AA-4D8E-436B-B00B-A11F8CB51CE7}"/>
              </a:ext>
            </a:extLst>
          </p:cNvPr>
          <p:cNvSpPr>
            <a:spLocks noGrp="1"/>
          </p:cNvSpPr>
          <p:nvPr>
            <p:ph type="title"/>
          </p:nvPr>
        </p:nvSpPr>
        <p:spPr/>
        <p:txBody>
          <a:bodyPr/>
          <a:lstStyle/>
          <a:p>
            <a:r>
              <a:rPr lang="en-GB" dirty="0"/>
              <a:t>The use of Metaphor </a:t>
            </a:r>
          </a:p>
        </p:txBody>
      </p:sp>
      <p:pic>
        <p:nvPicPr>
          <p:cNvPr id="5" name="Content Placeholder 4">
            <a:extLst>
              <a:ext uri="{FF2B5EF4-FFF2-40B4-BE49-F238E27FC236}">
                <a16:creationId xmlns="" xmlns:a16="http://schemas.microsoft.com/office/drawing/2014/main" id="{BE3C80A7-3879-4A2F-B312-7DEAD60D299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873214" y="2603500"/>
            <a:ext cx="3389885" cy="3416300"/>
          </a:xfrm>
        </p:spPr>
      </p:pic>
    </p:spTree>
    <p:extLst>
      <p:ext uri="{BB962C8B-B14F-4D97-AF65-F5344CB8AC3E}">
        <p14:creationId xmlns:p14="http://schemas.microsoft.com/office/powerpoint/2010/main" val="252921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5B9A61-30BA-4889-9E87-679F1E03FE79}"/>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 xmlns:a16="http://schemas.microsoft.com/office/drawing/2014/main" id="{D79BA26C-89C1-40C5-9725-0EC2D98A925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721240" y="2603500"/>
            <a:ext cx="5693833" cy="3416300"/>
          </a:xfrm>
        </p:spPr>
      </p:pic>
    </p:spTree>
    <p:extLst>
      <p:ext uri="{BB962C8B-B14F-4D97-AF65-F5344CB8AC3E}">
        <p14:creationId xmlns:p14="http://schemas.microsoft.com/office/powerpoint/2010/main" val="1714971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595DC3-4576-4453-9692-9532E2200025}"/>
              </a:ext>
            </a:extLst>
          </p:cNvPr>
          <p:cNvSpPr>
            <a:spLocks noGrp="1"/>
          </p:cNvSpPr>
          <p:nvPr>
            <p:ph type="title"/>
          </p:nvPr>
        </p:nvSpPr>
        <p:spPr/>
        <p:txBody>
          <a:bodyPr/>
          <a:lstStyle/>
          <a:p>
            <a:r>
              <a:rPr lang="en-GB" dirty="0"/>
              <a:t>How is the washing machine? </a:t>
            </a:r>
          </a:p>
        </p:txBody>
      </p:sp>
      <p:pic>
        <p:nvPicPr>
          <p:cNvPr id="5" name="Content Placeholder 4">
            <a:extLst>
              <a:ext uri="{FF2B5EF4-FFF2-40B4-BE49-F238E27FC236}">
                <a16:creationId xmlns="" xmlns:a16="http://schemas.microsoft.com/office/drawing/2014/main" id="{E90417F4-A271-417E-9910-76B7A4AA08F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044156" y="3168650"/>
            <a:ext cx="3048000" cy="2286000"/>
          </a:xfrm>
        </p:spPr>
      </p:pic>
    </p:spTree>
    <p:extLst>
      <p:ext uri="{BB962C8B-B14F-4D97-AF65-F5344CB8AC3E}">
        <p14:creationId xmlns:p14="http://schemas.microsoft.com/office/powerpoint/2010/main" val="393026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AA5604-9B67-4388-B4A0-FE175A8E72E4}"/>
              </a:ext>
            </a:extLst>
          </p:cNvPr>
          <p:cNvSpPr>
            <a:spLocks noGrp="1"/>
          </p:cNvSpPr>
          <p:nvPr>
            <p:ph type="title"/>
          </p:nvPr>
        </p:nvSpPr>
        <p:spPr/>
        <p:txBody>
          <a:bodyPr/>
          <a:lstStyle/>
          <a:p>
            <a:r>
              <a:rPr lang="en-GB" dirty="0"/>
              <a:t>My dad’s brain goes to fast and everything gets fuzzy</a:t>
            </a:r>
          </a:p>
        </p:txBody>
      </p:sp>
      <p:pic>
        <p:nvPicPr>
          <p:cNvPr id="5" name="Content Placeholder 4">
            <a:extLst>
              <a:ext uri="{FF2B5EF4-FFF2-40B4-BE49-F238E27FC236}">
                <a16:creationId xmlns="" xmlns:a16="http://schemas.microsoft.com/office/drawing/2014/main" id="{9176ACB0-523A-4471-990D-9F35DCF8E0F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995884" y="2603500"/>
            <a:ext cx="5144545" cy="3416300"/>
          </a:xfrm>
        </p:spPr>
      </p:pic>
    </p:spTree>
    <p:extLst>
      <p:ext uri="{BB962C8B-B14F-4D97-AF65-F5344CB8AC3E}">
        <p14:creationId xmlns:p14="http://schemas.microsoft.com/office/powerpoint/2010/main" val="1355763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446B816-898E-45CC-AD44-39E737CF792D}"/>
              </a:ext>
            </a:extLst>
          </p:cNvPr>
          <p:cNvSpPr>
            <a:spLocks noGrp="1"/>
          </p:cNvSpPr>
          <p:nvPr>
            <p:ph type="ctrTitle"/>
          </p:nvPr>
        </p:nvSpPr>
        <p:spPr/>
        <p:txBody>
          <a:bodyPr/>
          <a:lstStyle/>
          <a:p>
            <a:r>
              <a:rPr lang="en-GB" dirty="0"/>
              <a:t>What else helps……</a:t>
            </a:r>
          </a:p>
        </p:txBody>
      </p:sp>
      <p:sp>
        <p:nvSpPr>
          <p:cNvPr id="5" name="Subtitle 4">
            <a:extLst>
              <a:ext uri="{FF2B5EF4-FFF2-40B4-BE49-F238E27FC236}">
                <a16:creationId xmlns="" xmlns:a16="http://schemas.microsoft.com/office/drawing/2014/main" id="{D3241665-1C9D-49C2-9CBF-9206B3FA2DB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2804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3116A8-BCFE-417D-83A9-43A59B37AD5F}"/>
              </a:ext>
            </a:extLst>
          </p:cNvPr>
          <p:cNvPicPr>
            <a:picLocks noChangeAspect="1"/>
          </p:cNvPicPr>
          <p:nvPr/>
        </p:nvPicPr>
        <p:blipFill>
          <a:blip r:embed="rId3"/>
          <a:stretch>
            <a:fillRect/>
          </a:stretch>
        </p:blipFill>
        <p:spPr>
          <a:xfrm>
            <a:off x="1991544" y="764704"/>
            <a:ext cx="7823615" cy="4482260"/>
          </a:xfrm>
          <a:prstGeom prst="rect">
            <a:avLst/>
          </a:prstGeom>
          <a:noFill/>
          <a:ln cap="flat">
            <a:noFill/>
          </a:ln>
        </p:spPr>
      </p:pic>
    </p:spTree>
    <p:extLst>
      <p:ext uri="{BB962C8B-B14F-4D97-AF65-F5344CB8AC3E}">
        <p14:creationId xmlns:p14="http://schemas.microsoft.com/office/powerpoint/2010/main" val="2589625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9CC002-D16D-4163-BBAD-8107210894B1}"/>
              </a:ext>
            </a:extLst>
          </p:cNvPr>
          <p:cNvSpPr>
            <a:spLocks noGrp="1"/>
          </p:cNvSpPr>
          <p:nvPr>
            <p:ph type="title"/>
          </p:nvPr>
        </p:nvSpPr>
        <p:spPr/>
        <p:txBody>
          <a:bodyPr/>
          <a:lstStyle/>
          <a:p>
            <a:r>
              <a:rPr lang="en-GB" dirty="0"/>
              <a:t>Parental Engagement </a:t>
            </a:r>
          </a:p>
        </p:txBody>
      </p:sp>
      <p:sp>
        <p:nvSpPr>
          <p:cNvPr id="3" name="Content Placeholder 2">
            <a:extLst>
              <a:ext uri="{FF2B5EF4-FFF2-40B4-BE49-F238E27FC236}">
                <a16:creationId xmlns="" xmlns:a16="http://schemas.microsoft.com/office/drawing/2014/main" id="{DDDC228C-BC4D-41BE-9ABE-5783E8460C9E}"/>
              </a:ext>
            </a:extLst>
          </p:cNvPr>
          <p:cNvSpPr>
            <a:spLocks noGrp="1"/>
          </p:cNvSpPr>
          <p:nvPr>
            <p:ph idx="1"/>
          </p:nvPr>
        </p:nvSpPr>
        <p:spPr/>
        <p:txBody>
          <a:bodyPr/>
          <a:lstStyle/>
          <a:p>
            <a:r>
              <a:rPr lang="en-GB" dirty="0"/>
              <a:t>Talk to parents about how they language their symptoms with their children and what signs to be aware of. </a:t>
            </a:r>
          </a:p>
          <a:p>
            <a:r>
              <a:rPr lang="en-GB" dirty="0"/>
              <a:t>Listen</a:t>
            </a:r>
          </a:p>
          <a:p>
            <a:r>
              <a:rPr lang="en-GB" dirty="0"/>
              <a:t>Collaborative conversations ‘Let’s work together messages’.</a:t>
            </a:r>
          </a:p>
          <a:p>
            <a:r>
              <a:rPr lang="en-GB" dirty="0"/>
              <a:t>Discuss how you communicate with parents in school.</a:t>
            </a:r>
          </a:p>
          <a:p>
            <a:r>
              <a:rPr lang="en-GB" dirty="0"/>
              <a:t>What is said and what is heard ‘She thinks I’m a rubbish parent’.</a:t>
            </a:r>
          </a:p>
          <a:p>
            <a:endParaRPr lang="en-GB" dirty="0"/>
          </a:p>
        </p:txBody>
      </p:sp>
    </p:spTree>
    <p:extLst>
      <p:ext uri="{BB962C8B-B14F-4D97-AF65-F5344CB8AC3E}">
        <p14:creationId xmlns:p14="http://schemas.microsoft.com/office/powerpoint/2010/main" val="2434265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46B4D-2210-45AF-80C8-4D239A18E7FC}"/>
              </a:ext>
            </a:extLst>
          </p:cNvPr>
          <p:cNvSpPr>
            <a:spLocks noGrp="1"/>
          </p:cNvSpPr>
          <p:nvPr>
            <p:ph type="title"/>
          </p:nvPr>
        </p:nvSpPr>
        <p:spPr/>
        <p:txBody>
          <a:bodyPr/>
          <a:lstStyle/>
          <a:p>
            <a:r>
              <a:rPr lang="en-GB" dirty="0"/>
              <a:t>What do children need?</a:t>
            </a:r>
          </a:p>
        </p:txBody>
      </p:sp>
      <p:sp>
        <p:nvSpPr>
          <p:cNvPr id="3" name="Content Placeholder 2">
            <a:extLst>
              <a:ext uri="{FF2B5EF4-FFF2-40B4-BE49-F238E27FC236}">
                <a16:creationId xmlns="" xmlns:a16="http://schemas.microsoft.com/office/drawing/2014/main" id="{6EE6B357-0BAA-41A2-A5CE-BE434D013F4C}"/>
              </a:ext>
            </a:extLst>
          </p:cNvPr>
          <p:cNvSpPr>
            <a:spLocks noGrp="1"/>
          </p:cNvSpPr>
          <p:nvPr>
            <p:ph idx="1"/>
          </p:nvPr>
        </p:nvSpPr>
        <p:spPr/>
        <p:txBody>
          <a:bodyPr/>
          <a:lstStyle/>
          <a:p>
            <a:r>
              <a:rPr lang="en-GB" dirty="0"/>
              <a:t>An explanation of their parent’s illness which is clear and understandable.</a:t>
            </a:r>
          </a:p>
          <a:p>
            <a:r>
              <a:rPr lang="en-GB" dirty="0"/>
              <a:t>Access to a neutral adult who can discuss the illness, who can be contacted in times of crisis and who can act as the child’s advocate.</a:t>
            </a:r>
          </a:p>
          <a:p>
            <a:r>
              <a:rPr lang="en-GB" dirty="0"/>
              <a:t>An opportunity to address fears that they will catch the illness, that they caused the illness ‘I did something bad’ or that they won’t see their parent again.</a:t>
            </a:r>
          </a:p>
          <a:p>
            <a:r>
              <a:rPr lang="en-GB" dirty="0"/>
              <a:t>To meet people with similar challenges ‘I’m not the only one’ and enhance opportunities for socialising.</a:t>
            </a:r>
          </a:p>
          <a:p>
            <a:r>
              <a:rPr lang="en-GB" dirty="0"/>
              <a:t>Rebalancing the child’s role as carer within the family: to do youthful activities.</a:t>
            </a:r>
          </a:p>
          <a:p>
            <a:r>
              <a:rPr lang="en-GB" dirty="0"/>
              <a:t>Share the load with another adult.</a:t>
            </a:r>
          </a:p>
          <a:p>
            <a:endParaRPr lang="en-GB" dirty="0"/>
          </a:p>
        </p:txBody>
      </p:sp>
    </p:spTree>
    <p:extLst>
      <p:ext uri="{BB962C8B-B14F-4D97-AF65-F5344CB8AC3E}">
        <p14:creationId xmlns:p14="http://schemas.microsoft.com/office/powerpoint/2010/main" val="46048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733D10-EDC2-4B2C-9AA8-C465D6A15897}"/>
              </a:ext>
            </a:extLst>
          </p:cNvPr>
          <p:cNvSpPr>
            <a:spLocks noGrp="1"/>
          </p:cNvSpPr>
          <p:nvPr>
            <p:ph type="title"/>
          </p:nvPr>
        </p:nvSpPr>
        <p:spPr/>
        <p:txBody>
          <a:bodyPr/>
          <a:lstStyle/>
          <a:p>
            <a:r>
              <a:rPr lang="en-GB" dirty="0"/>
              <a:t>A clear plan </a:t>
            </a:r>
          </a:p>
        </p:txBody>
      </p:sp>
      <p:sp>
        <p:nvSpPr>
          <p:cNvPr id="3" name="Content Placeholder 2">
            <a:extLst>
              <a:ext uri="{FF2B5EF4-FFF2-40B4-BE49-F238E27FC236}">
                <a16:creationId xmlns="" xmlns:a16="http://schemas.microsoft.com/office/drawing/2014/main" id="{8673148B-CB9A-48DD-9491-7DB6D5D64FAF}"/>
              </a:ext>
            </a:extLst>
          </p:cNvPr>
          <p:cNvSpPr>
            <a:spLocks noGrp="1"/>
          </p:cNvSpPr>
          <p:nvPr>
            <p:ph idx="1"/>
          </p:nvPr>
        </p:nvSpPr>
        <p:spPr/>
        <p:txBody>
          <a:bodyPr/>
          <a:lstStyle/>
          <a:p>
            <a:pPr marL="0" indent="0">
              <a:buNone/>
            </a:pPr>
            <a:endParaRPr lang="en-GB" dirty="0"/>
          </a:p>
          <a:p>
            <a:pPr marL="0" indent="0">
              <a:buNone/>
            </a:pPr>
            <a:r>
              <a:rPr lang="en-GB" dirty="0"/>
              <a:t>Sometimes my mum gets a Eeyore brain. I notice that she stops talking to me so much.</a:t>
            </a:r>
          </a:p>
          <a:p>
            <a:pPr marL="0" indent="0">
              <a:buNone/>
            </a:pPr>
            <a:r>
              <a:rPr lang="en-GB" dirty="0"/>
              <a:t>She does not get out of bed. There is no food in the house.</a:t>
            </a:r>
          </a:p>
          <a:p>
            <a:pPr marL="0" indent="0">
              <a:buNone/>
            </a:pPr>
            <a:r>
              <a:rPr lang="en-GB" dirty="0"/>
              <a:t>I can talk too or text or call …….. When this happens.</a:t>
            </a:r>
          </a:p>
          <a:p>
            <a:pPr marL="0" indent="0">
              <a:buNone/>
            </a:pPr>
            <a:r>
              <a:rPr lang="en-GB" dirty="0"/>
              <a:t>If she hurts herself I can call……...</a:t>
            </a:r>
          </a:p>
          <a:p>
            <a:pPr marL="0" indent="0">
              <a:buNone/>
            </a:pPr>
            <a:r>
              <a:rPr lang="en-GB" dirty="0"/>
              <a:t>I can get help from…….</a:t>
            </a:r>
          </a:p>
          <a:p>
            <a:pPr marL="0" indent="0">
              <a:buNone/>
            </a:pPr>
            <a:r>
              <a:rPr lang="en-GB" dirty="0"/>
              <a:t>If I am scared I can……</a:t>
            </a:r>
          </a:p>
          <a:p>
            <a:pPr marL="0" indent="0">
              <a:buNone/>
            </a:pPr>
            <a:endParaRPr lang="en-GB" dirty="0"/>
          </a:p>
        </p:txBody>
      </p:sp>
    </p:spTree>
    <p:extLst>
      <p:ext uri="{BB962C8B-B14F-4D97-AF65-F5344CB8AC3E}">
        <p14:creationId xmlns:p14="http://schemas.microsoft.com/office/powerpoint/2010/main" val="258212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7F6F9-0E6E-41DE-9A31-A818EA3226F4}"/>
              </a:ext>
            </a:extLst>
          </p:cNvPr>
          <p:cNvSpPr>
            <a:spLocks noGrp="1"/>
          </p:cNvSpPr>
          <p:nvPr>
            <p:ph type="title"/>
          </p:nvPr>
        </p:nvSpPr>
        <p:spPr/>
        <p:txBody>
          <a:bodyPr/>
          <a:lstStyle/>
          <a:p>
            <a:r>
              <a:rPr lang="en-GB" dirty="0"/>
              <a:t>Externalising conversations </a:t>
            </a:r>
          </a:p>
        </p:txBody>
      </p:sp>
      <p:pic>
        <p:nvPicPr>
          <p:cNvPr id="5" name="Content Placeholder 4">
            <a:extLst>
              <a:ext uri="{FF2B5EF4-FFF2-40B4-BE49-F238E27FC236}">
                <a16:creationId xmlns="" xmlns:a16="http://schemas.microsoft.com/office/drawing/2014/main" id="{050E7079-307B-440A-994B-33C7FAF209A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007768" y="2564904"/>
            <a:ext cx="3816424" cy="2456930"/>
          </a:xfrm>
        </p:spPr>
      </p:pic>
    </p:spTree>
    <p:extLst>
      <p:ext uri="{BB962C8B-B14F-4D97-AF65-F5344CB8AC3E}">
        <p14:creationId xmlns:p14="http://schemas.microsoft.com/office/powerpoint/2010/main" val="618088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03D4E-4131-494B-A589-33F3F329C0B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 xmlns:a16="http://schemas.microsoft.com/office/drawing/2014/main" id="{37E1C8D4-7FC9-4320-A32B-E9E8960A1C0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496594" y="2996951"/>
            <a:ext cx="2143125" cy="2386261"/>
          </a:xfrm>
        </p:spPr>
      </p:pic>
    </p:spTree>
    <p:extLst>
      <p:ext uri="{BB962C8B-B14F-4D97-AF65-F5344CB8AC3E}">
        <p14:creationId xmlns:p14="http://schemas.microsoft.com/office/powerpoint/2010/main" val="230477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DF310C5-96C2-411C-AA61-1E4CCEF61076}"/>
              </a:ext>
            </a:extLst>
          </p:cNvPr>
          <p:cNvSpPr>
            <a:spLocks noGrp="1"/>
          </p:cNvSpPr>
          <p:nvPr>
            <p:ph type="ctrTitle"/>
          </p:nvPr>
        </p:nvSpPr>
        <p:spPr/>
        <p:txBody>
          <a:bodyPr/>
          <a:lstStyle/>
          <a:p>
            <a:r>
              <a:rPr lang="en-GB" dirty="0"/>
              <a:t>Looking after yourself</a:t>
            </a:r>
          </a:p>
        </p:txBody>
      </p:sp>
      <p:sp>
        <p:nvSpPr>
          <p:cNvPr id="3" name="Subtitle 2">
            <a:extLst>
              <a:ext uri="{FF2B5EF4-FFF2-40B4-BE49-F238E27FC236}">
                <a16:creationId xmlns="" xmlns:a16="http://schemas.microsoft.com/office/drawing/2014/main" id="{7EDFC8DB-EDDD-4423-86C4-BB8C6697235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45092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905963-170A-46DE-BC35-9D9D62663A8B}"/>
              </a:ext>
            </a:extLst>
          </p:cNvPr>
          <p:cNvSpPr>
            <a:spLocks noGrp="1"/>
          </p:cNvSpPr>
          <p:nvPr>
            <p:ph type="title"/>
          </p:nvPr>
        </p:nvSpPr>
        <p:spPr/>
        <p:txBody>
          <a:bodyPr/>
          <a:lstStyle/>
          <a:p>
            <a:r>
              <a:rPr lang="en-GB" dirty="0"/>
              <a:t>Looking after yourself </a:t>
            </a:r>
          </a:p>
        </p:txBody>
      </p:sp>
      <p:sp>
        <p:nvSpPr>
          <p:cNvPr id="3" name="Content Placeholder 2">
            <a:extLst>
              <a:ext uri="{FF2B5EF4-FFF2-40B4-BE49-F238E27FC236}">
                <a16:creationId xmlns="" xmlns:a16="http://schemas.microsoft.com/office/drawing/2014/main" id="{4216B396-4B9C-47C3-8001-09F0B1A885FB}"/>
              </a:ext>
            </a:extLst>
          </p:cNvPr>
          <p:cNvSpPr>
            <a:spLocks noGrp="1"/>
          </p:cNvSpPr>
          <p:nvPr>
            <p:ph idx="1"/>
          </p:nvPr>
        </p:nvSpPr>
        <p:spPr/>
        <p:txBody>
          <a:bodyPr/>
          <a:lstStyle/>
          <a:p>
            <a:r>
              <a:rPr lang="en-GB" dirty="0"/>
              <a:t>Listen to your own feelings.</a:t>
            </a:r>
          </a:p>
          <a:p>
            <a:r>
              <a:rPr lang="en-GB" dirty="0"/>
              <a:t>Ask for help if you need it.</a:t>
            </a:r>
          </a:p>
          <a:p>
            <a:r>
              <a:rPr lang="en-GB" dirty="0"/>
              <a:t>Make time to do the things you enjoy.</a:t>
            </a:r>
          </a:p>
          <a:p>
            <a:r>
              <a:rPr lang="en-GB" dirty="0"/>
              <a:t>Notice when you are overwhelmed and consider what is helpful to you?</a:t>
            </a:r>
          </a:p>
          <a:p>
            <a:r>
              <a:rPr lang="en-GB" dirty="0"/>
              <a:t>More of the good stuff! </a:t>
            </a:r>
          </a:p>
          <a:p>
            <a:endParaRPr lang="en-GB" dirty="0"/>
          </a:p>
          <a:p>
            <a:endParaRPr lang="en-GB" dirty="0"/>
          </a:p>
        </p:txBody>
      </p:sp>
    </p:spTree>
    <p:extLst>
      <p:ext uri="{BB962C8B-B14F-4D97-AF65-F5344CB8AC3E}">
        <p14:creationId xmlns:p14="http://schemas.microsoft.com/office/powerpoint/2010/main" val="3686774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59B53-5E2C-4A60-9430-EE537BB01F95}"/>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 xmlns:a16="http://schemas.microsoft.com/office/drawing/2014/main" id="{C98A0B8C-982C-480A-B6B0-53839EDCD52B}"/>
              </a:ext>
            </a:extLst>
          </p:cNvPr>
          <p:cNvSpPr>
            <a:spLocks noGrp="1"/>
          </p:cNvSpPr>
          <p:nvPr>
            <p:ph idx="1"/>
          </p:nvPr>
        </p:nvSpPr>
        <p:spPr/>
        <p:txBody>
          <a:bodyPr/>
          <a:lstStyle/>
          <a:p>
            <a:r>
              <a:rPr lang="en-GB" b="0" u="sng" dirty="0">
                <a:hlinkClick r:id="rId3"/>
              </a:rPr>
              <a:t>https://www.nspcc.org.uk/preventing-abuse/child-protection.../parental-mental-health/</a:t>
            </a:r>
          </a:p>
          <a:p>
            <a:r>
              <a:rPr lang="en-GB" b="0" u="sng" dirty="0">
                <a:hlinkClick r:id="rId4"/>
              </a:rPr>
              <a:t>https://www.rcpsych.ac.uk/mental-health/parents...parents.../parental-mental-illness-the...</a:t>
            </a:r>
          </a:p>
          <a:p>
            <a:r>
              <a:rPr lang="en-GB" b="0" u="sng" dirty="0">
                <a:hlinkClick r:id="rId5"/>
              </a:rPr>
              <a:t>https://www.bridgestorecovery.com/.../the-effects-of-parental-mental-illness-on-</a:t>
            </a:r>
            <a:r>
              <a:rPr lang="en-GB" b="0" u="sng" dirty="0" err="1">
                <a:hlinkClick r:id="rId5"/>
              </a:rPr>
              <a:t>childr</a:t>
            </a:r>
            <a:r>
              <a:rPr lang="en-GB" b="0" u="sng" dirty="0">
                <a:hlinkClick r:id="rId5"/>
              </a:rPr>
              <a:t>..</a:t>
            </a:r>
          </a:p>
          <a:p>
            <a:r>
              <a:rPr lang="en-GB" b="0" u="sng" dirty="0">
                <a:hlinkClick r:id="rId6"/>
              </a:rPr>
              <a:t>https://www.health-ni.gov.uk/.../guide-understanding-effects-parental-mental-health-c...</a:t>
            </a:r>
          </a:p>
          <a:p>
            <a:r>
              <a:rPr lang="en-GB" b="0" u="sng" dirty="0">
                <a:hlinkClick r:id="rId7"/>
              </a:rPr>
              <a:t>https://www.ncbi.nlm.nih.gov/pmc/articles/PMC5557127/</a:t>
            </a:r>
          </a:p>
          <a:p>
            <a:pPr marL="0" indent="0">
              <a:buNone/>
            </a:pPr>
            <a:r>
              <a:rPr lang="en-GB" b="0" dirty="0"/>
              <a:t/>
            </a:r>
            <a:br>
              <a:rPr lang="en-GB" b="0" dirty="0"/>
            </a:br>
            <a:endParaRPr lang="en-GB" dirty="0"/>
          </a:p>
        </p:txBody>
      </p:sp>
    </p:spTree>
    <p:extLst>
      <p:ext uri="{BB962C8B-B14F-4D97-AF65-F5344CB8AC3E}">
        <p14:creationId xmlns:p14="http://schemas.microsoft.com/office/powerpoint/2010/main" val="396901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5A5C2-B84C-4115-94C3-231E17A53144}"/>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 xmlns:a16="http://schemas.microsoft.com/office/drawing/2014/main" id="{43FDBF7B-6421-4447-AD7C-59BF1AF98D0E}"/>
              </a:ext>
            </a:extLst>
          </p:cNvPr>
          <p:cNvSpPr>
            <a:spLocks noGrp="1"/>
          </p:cNvSpPr>
          <p:nvPr>
            <p:ph idx="1"/>
          </p:nvPr>
        </p:nvSpPr>
        <p:spPr/>
        <p:txBody>
          <a:bodyPr/>
          <a:lstStyle/>
          <a:p>
            <a:pPr marL="0" indent="0">
              <a:buNone/>
            </a:pPr>
            <a:r>
              <a:rPr lang="en-GB" dirty="0" err="1"/>
              <a:t>Cooklin</a:t>
            </a:r>
            <a:r>
              <a:rPr lang="en-GB" dirty="0"/>
              <a:t> (2013) </a:t>
            </a:r>
            <a:r>
              <a:rPr lang="en-GB" u="sng" dirty="0"/>
              <a:t>Promoting Children’s Resilience to parental mental illness: Engaging the child’s thinking</a:t>
            </a:r>
            <a:r>
              <a:rPr lang="en-GB" dirty="0"/>
              <a:t>. Advances in Psychiatric Treatment.</a:t>
            </a:r>
          </a:p>
          <a:p>
            <a:pPr marL="0" indent="0">
              <a:buNone/>
            </a:pPr>
            <a:r>
              <a:rPr lang="en-GB" dirty="0"/>
              <a:t>Simpson-Adkins &amp; </a:t>
            </a:r>
            <a:r>
              <a:rPr lang="en-GB" dirty="0" err="1"/>
              <a:t>Daiches</a:t>
            </a:r>
            <a:r>
              <a:rPr lang="en-GB" dirty="0"/>
              <a:t> (2018) </a:t>
            </a:r>
            <a:r>
              <a:rPr lang="en-GB" u="sng" dirty="0"/>
              <a:t>How do children make sense of their Parent’s Mental Health Difficulties: A Meta-Synthesis</a:t>
            </a:r>
            <a:r>
              <a:rPr lang="en-GB" dirty="0"/>
              <a:t>. Journal of Child &amp; Family Studies. 27 (90. </a:t>
            </a:r>
          </a:p>
          <a:p>
            <a:pPr marL="0" indent="0">
              <a:buNone/>
            </a:pPr>
            <a:r>
              <a:rPr lang="en-GB" dirty="0"/>
              <a:t>UNOCHI </a:t>
            </a:r>
            <a:r>
              <a:rPr lang="en-GB" u="sng" dirty="0"/>
              <a:t>Understanding the effects of parental mental health on children and the family. </a:t>
            </a:r>
          </a:p>
          <a:p>
            <a:pPr marL="0" indent="0">
              <a:buNone/>
            </a:pPr>
            <a:r>
              <a:rPr lang="en-GB" dirty="0"/>
              <a:t>Van Der Ende (2015) </a:t>
            </a:r>
            <a:r>
              <a:rPr lang="en-GB" u="sng" dirty="0"/>
              <a:t>Strategies for parenting by mothers and fathers with a mental illness. </a:t>
            </a:r>
            <a:r>
              <a:rPr lang="en-GB" dirty="0"/>
              <a:t>Journal of Psychiatric &amp; Mental Health Nursing 23 86-97</a:t>
            </a:r>
          </a:p>
        </p:txBody>
      </p:sp>
    </p:spTree>
    <p:extLst>
      <p:ext uri="{BB962C8B-B14F-4D97-AF65-F5344CB8AC3E}">
        <p14:creationId xmlns:p14="http://schemas.microsoft.com/office/powerpoint/2010/main" val="14974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0BCD6-07E8-41E4-A373-5D8CBF107677}"/>
              </a:ext>
            </a:extLst>
          </p:cNvPr>
          <p:cNvSpPr>
            <a:spLocks noGrp="1"/>
          </p:cNvSpPr>
          <p:nvPr>
            <p:ph type="title"/>
          </p:nvPr>
        </p:nvSpPr>
        <p:spPr/>
        <p:txBody>
          <a:bodyPr/>
          <a:lstStyle/>
          <a:p>
            <a:r>
              <a:rPr lang="en-GB" dirty="0"/>
              <a:t>Holding Hope (&amp; the child in mind) </a:t>
            </a:r>
          </a:p>
        </p:txBody>
      </p:sp>
      <p:pic>
        <p:nvPicPr>
          <p:cNvPr id="5" name="Content Placeholder 4">
            <a:extLst>
              <a:ext uri="{FF2B5EF4-FFF2-40B4-BE49-F238E27FC236}">
                <a16:creationId xmlns="" xmlns:a16="http://schemas.microsoft.com/office/drawing/2014/main" id="{7EAB6061-7C49-41D7-B104-5DF22345B9B6}"/>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767161" y="3249312"/>
            <a:ext cx="3601991" cy="2124676"/>
          </a:xfrm>
        </p:spPr>
      </p:pic>
    </p:spTree>
    <p:extLst>
      <p:ext uri="{BB962C8B-B14F-4D97-AF65-F5344CB8AC3E}">
        <p14:creationId xmlns:p14="http://schemas.microsoft.com/office/powerpoint/2010/main" val="27588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344C44-131C-40BF-A6B5-D98DCCAB56ED}"/>
              </a:ext>
            </a:extLst>
          </p:cNvPr>
          <p:cNvSpPr>
            <a:spLocks noGrp="1"/>
          </p:cNvSpPr>
          <p:nvPr>
            <p:ph type="title"/>
          </p:nvPr>
        </p:nvSpPr>
        <p:spPr/>
        <p:txBody>
          <a:bodyPr/>
          <a:lstStyle/>
          <a:p>
            <a:r>
              <a:rPr lang="en-GB" dirty="0"/>
              <a:t>What we will cover</a:t>
            </a:r>
          </a:p>
        </p:txBody>
      </p:sp>
      <p:sp>
        <p:nvSpPr>
          <p:cNvPr id="3" name="Content Placeholder 2">
            <a:extLst>
              <a:ext uri="{FF2B5EF4-FFF2-40B4-BE49-F238E27FC236}">
                <a16:creationId xmlns="" xmlns:a16="http://schemas.microsoft.com/office/drawing/2014/main" id="{505E0CDC-70EE-4C06-9033-F44C928C21B5}"/>
              </a:ext>
            </a:extLst>
          </p:cNvPr>
          <p:cNvSpPr>
            <a:spLocks noGrp="1"/>
          </p:cNvSpPr>
          <p:nvPr>
            <p:ph idx="1"/>
          </p:nvPr>
        </p:nvSpPr>
        <p:spPr/>
        <p:txBody>
          <a:bodyPr/>
          <a:lstStyle/>
          <a:p>
            <a:r>
              <a:rPr lang="en-GB" dirty="0"/>
              <a:t>Factors that play a part in the impact on the child. </a:t>
            </a:r>
          </a:p>
          <a:p>
            <a:r>
              <a:rPr lang="en-GB" dirty="0"/>
              <a:t>The research and what it tells us.</a:t>
            </a:r>
          </a:p>
          <a:p>
            <a:r>
              <a:rPr lang="en-GB" dirty="0"/>
              <a:t> The impact across the life span.</a:t>
            </a:r>
          </a:p>
          <a:p>
            <a:r>
              <a:rPr lang="en-GB" dirty="0"/>
              <a:t>Resilience.</a:t>
            </a:r>
          </a:p>
          <a:p>
            <a:r>
              <a:rPr lang="en-GB" dirty="0"/>
              <a:t>How children make sense of their parent’s/carer’s mental health problems.</a:t>
            </a:r>
          </a:p>
          <a:p>
            <a:r>
              <a:rPr lang="en-GB" dirty="0"/>
              <a:t>What we can do?</a:t>
            </a:r>
          </a:p>
          <a:p>
            <a:r>
              <a:rPr lang="en-GB" dirty="0"/>
              <a:t>Talking about mental health. </a:t>
            </a:r>
          </a:p>
          <a:p>
            <a:r>
              <a:rPr lang="en-GB" dirty="0"/>
              <a:t>What do children need?</a:t>
            </a:r>
          </a:p>
          <a:p>
            <a:endParaRPr lang="en-GB" dirty="0"/>
          </a:p>
          <a:p>
            <a:endParaRPr lang="en-GB" dirty="0"/>
          </a:p>
          <a:p>
            <a:endParaRPr lang="en-GB" dirty="0"/>
          </a:p>
        </p:txBody>
      </p:sp>
    </p:spTree>
    <p:extLst>
      <p:ext uri="{BB962C8B-B14F-4D97-AF65-F5344CB8AC3E}">
        <p14:creationId xmlns:p14="http://schemas.microsoft.com/office/powerpoint/2010/main" val="129768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F27C19-868E-4196-A4E0-29324D8F7029}"/>
              </a:ext>
            </a:extLst>
          </p:cNvPr>
          <p:cNvSpPr>
            <a:spLocks noGrp="1"/>
          </p:cNvSpPr>
          <p:nvPr>
            <p:ph type="title"/>
          </p:nvPr>
        </p:nvSpPr>
        <p:spPr/>
        <p:txBody>
          <a:bodyPr/>
          <a:lstStyle/>
          <a:p>
            <a:r>
              <a:rPr lang="en-GB" dirty="0"/>
              <a:t>Any Questions?</a:t>
            </a:r>
          </a:p>
        </p:txBody>
      </p:sp>
      <p:pic>
        <p:nvPicPr>
          <p:cNvPr id="5" name="Content Placeholder 4">
            <a:extLst>
              <a:ext uri="{FF2B5EF4-FFF2-40B4-BE49-F238E27FC236}">
                <a16:creationId xmlns="" xmlns:a16="http://schemas.microsoft.com/office/drawing/2014/main" id="{0FBB650E-6E00-4DE0-ACA1-1FF9A11A0DB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807466" y="2492896"/>
            <a:ext cx="3456384" cy="3131294"/>
          </a:xfrm>
        </p:spPr>
      </p:pic>
    </p:spTree>
    <p:extLst>
      <p:ext uri="{BB962C8B-B14F-4D97-AF65-F5344CB8AC3E}">
        <p14:creationId xmlns:p14="http://schemas.microsoft.com/office/powerpoint/2010/main" val="303261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2368DD8-2A10-4CC9-B00A-D9D440407F4F}"/>
              </a:ext>
            </a:extLst>
          </p:cNvPr>
          <p:cNvSpPr>
            <a:spLocks noGrp="1"/>
          </p:cNvSpPr>
          <p:nvPr>
            <p:ph type="ctrTitle"/>
          </p:nvPr>
        </p:nvSpPr>
        <p:spPr/>
        <p:txBody>
          <a:bodyPr/>
          <a:lstStyle/>
          <a:p>
            <a:r>
              <a:rPr lang="en-GB" dirty="0"/>
              <a:t>What is the impact of parents/carers mental health on children?</a:t>
            </a:r>
          </a:p>
        </p:txBody>
      </p:sp>
      <p:sp>
        <p:nvSpPr>
          <p:cNvPr id="5" name="Subtitle 4">
            <a:extLst>
              <a:ext uri="{FF2B5EF4-FFF2-40B4-BE49-F238E27FC236}">
                <a16:creationId xmlns="" xmlns:a16="http://schemas.microsoft.com/office/drawing/2014/main" id="{95B36A32-2CD2-4183-8EBF-EBCCA9BF9D9B}"/>
              </a:ext>
            </a:extLst>
          </p:cNvPr>
          <p:cNvSpPr>
            <a:spLocks noGrp="1"/>
          </p:cNvSpPr>
          <p:nvPr>
            <p:ph type="subTitle" idx="1"/>
          </p:nvPr>
        </p:nvSpPr>
        <p:spPr/>
        <p:txBody>
          <a:bodyPr/>
          <a:lstStyle/>
          <a:p>
            <a:r>
              <a:rPr lang="en-GB" dirty="0"/>
              <a:t>Factors at play</a:t>
            </a:r>
          </a:p>
        </p:txBody>
      </p:sp>
    </p:spTree>
    <p:extLst>
      <p:ext uri="{BB962C8B-B14F-4D97-AF65-F5344CB8AC3E}">
        <p14:creationId xmlns:p14="http://schemas.microsoft.com/office/powerpoint/2010/main" val="20623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92491-914E-40CB-9B09-FB69DD7AD75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 xmlns:a16="http://schemas.microsoft.com/office/drawing/2014/main" id="{FBC02AC2-ADCF-4DF5-A985-BE6F0F647CA1}"/>
              </a:ext>
            </a:extLst>
          </p:cNvPr>
          <p:cNvSpPr>
            <a:spLocks noGrp="1"/>
          </p:cNvSpPr>
          <p:nvPr>
            <p:ph idx="1"/>
          </p:nvPr>
        </p:nvSpPr>
        <p:spPr/>
        <p:txBody>
          <a:bodyPr/>
          <a:lstStyle/>
          <a:p>
            <a:r>
              <a:rPr lang="en-GB" sz="2800" dirty="0"/>
              <a:t>Varies from family to family/Individual to individual.</a:t>
            </a:r>
          </a:p>
          <a:p>
            <a:r>
              <a:rPr lang="en-GB" sz="2800" dirty="0"/>
              <a:t>Varies according to ‘scaffolding around a child’</a:t>
            </a:r>
          </a:p>
          <a:p>
            <a:r>
              <a:rPr lang="en-GB" sz="2800" dirty="0"/>
              <a:t>Varies according to age &amp; stage of development.</a:t>
            </a:r>
          </a:p>
          <a:p>
            <a:r>
              <a:rPr lang="en-GB" sz="2800" dirty="0"/>
              <a:t>It’s not the magnitude of event but its impact (links with attachment system)</a:t>
            </a:r>
          </a:p>
        </p:txBody>
      </p:sp>
    </p:spTree>
    <p:extLst>
      <p:ext uri="{BB962C8B-B14F-4D97-AF65-F5344CB8AC3E}">
        <p14:creationId xmlns:p14="http://schemas.microsoft.com/office/powerpoint/2010/main" val="188932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C05335-2BCE-4B3B-82B9-B0BA238571CD}"/>
              </a:ext>
            </a:extLst>
          </p:cNvPr>
          <p:cNvSpPr>
            <a:spLocks noGrp="1"/>
          </p:cNvSpPr>
          <p:nvPr>
            <p:ph type="title"/>
          </p:nvPr>
        </p:nvSpPr>
        <p:spPr/>
        <p:txBody>
          <a:bodyPr/>
          <a:lstStyle/>
          <a:p>
            <a:r>
              <a:rPr lang="en-GB" dirty="0"/>
              <a:t>Some factors that play a part…</a:t>
            </a:r>
          </a:p>
        </p:txBody>
      </p:sp>
      <p:sp>
        <p:nvSpPr>
          <p:cNvPr id="3" name="Content Placeholder 2">
            <a:extLst>
              <a:ext uri="{FF2B5EF4-FFF2-40B4-BE49-F238E27FC236}">
                <a16:creationId xmlns="" xmlns:a16="http://schemas.microsoft.com/office/drawing/2014/main" id="{99D79884-B994-48FE-B1B3-6856F3C461AD}"/>
              </a:ext>
            </a:extLst>
          </p:cNvPr>
          <p:cNvSpPr>
            <a:spLocks noGrp="1"/>
          </p:cNvSpPr>
          <p:nvPr>
            <p:ph idx="1"/>
          </p:nvPr>
        </p:nvSpPr>
        <p:spPr/>
        <p:txBody>
          <a:bodyPr/>
          <a:lstStyle/>
          <a:p>
            <a:r>
              <a:rPr lang="en-GB" sz="2400" dirty="0"/>
              <a:t>Family Support</a:t>
            </a:r>
          </a:p>
          <a:p>
            <a:r>
              <a:rPr lang="en-GB" sz="2400" dirty="0"/>
              <a:t>Geography</a:t>
            </a:r>
          </a:p>
          <a:p>
            <a:r>
              <a:rPr lang="en-GB" sz="2400" dirty="0"/>
              <a:t>Social class, Financial situation </a:t>
            </a:r>
          </a:p>
          <a:p>
            <a:r>
              <a:rPr lang="en-GB" sz="2400" dirty="0"/>
              <a:t>Race, religion, gender &amp; sexuality</a:t>
            </a:r>
          </a:p>
          <a:p>
            <a:r>
              <a:rPr lang="en-GB" sz="2400" dirty="0"/>
              <a:t>Community support</a:t>
            </a:r>
          </a:p>
          <a:p>
            <a:r>
              <a:rPr lang="en-GB" sz="2400" dirty="0"/>
              <a:t>Temperament of the child &amp; adult</a:t>
            </a:r>
          </a:p>
          <a:p>
            <a:r>
              <a:rPr lang="en-GB" sz="2400" dirty="0"/>
              <a:t>Position in the family</a:t>
            </a:r>
          </a:p>
          <a:p>
            <a:r>
              <a:rPr lang="en-GB" sz="2400" dirty="0"/>
              <a:t>Experience of violence</a:t>
            </a:r>
          </a:p>
          <a:p>
            <a:endParaRPr lang="en-GB" sz="2800" dirty="0"/>
          </a:p>
          <a:p>
            <a:endParaRPr lang="en-GB" dirty="0"/>
          </a:p>
        </p:txBody>
      </p:sp>
    </p:spTree>
    <p:extLst>
      <p:ext uri="{BB962C8B-B14F-4D97-AF65-F5344CB8AC3E}">
        <p14:creationId xmlns:p14="http://schemas.microsoft.com/office/powerpoint/2010/main" val="73312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75E0D0-079F-4C43-BFF4-CDD3809A9331}"/>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 xmlns:a16="http://schemas.microsoft.com/office/drawing/2014/main" id="{5B2502A2-2653-4C4C-A51A-14BE109A7E3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772208" y="2603500"/>
            <a:ext cx="5591897" cy="3416300"/>
          </a:xfrm>
        </p:spPr>
      </p:pic>
      <p:sp>
        <p:nvSpPr>
          <p:cNvPr id="6" name="TextBox 5">
            <a:extLst>
              <a:ext uri="{FF2B5EF4-FFF2-40B4-BE49-F238E27FC236}">
                <a16:creationId xmlns="" xmlns:a16="http://schemas.microsoft.com/office/drawing/2014/main" id="{F9B747C3-1861-46A4-8B45-BF4D4510A579}"/>
              </a:ext>
            </a:extLst>
          </p:cNvPr>
          <p:cNvSpPr txBox="1"/>
          <p:nvPr/>
        </p:nvSpPr>
        <p:spPr>
          <a:xfrm>
            <a:off x="2772208" y="6019800"/>
            <a:ext cx="5591897" cy="230832"/>
          </a:xfrm>
          <a:prstGeom prst="rect">
            <a:avLst/>
          </a:prstGeom>
          <a:noFill/>
        </p:spPr>
        <p:txBody>
          <a:bodyPr wrap="square" rtlCol="0">
            <a:spAutoFit/>
          </a:bodyPr>
          <a:lstStyle/>
          <a:p>
            <a:r>
              <a:rPr lang="en-GB" sz="900">
                <a:hlinkClick r:id="rId4" tooltip="http://www.flickr.com/photos/philwolff/5428728111/"/>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377259387"/>
      </p:ext>
    </p:extLst>
  </p:cSld>
  <p:clrMapOvr>
    <a:masterClrMapping/>
  </p:clrMapOvr>
</p:sld>
</file>

<file path=ppt/theme/theme1.xml><?xml version="1.0" encoding="utf-8"?>
<a:theme xmlns:a="http://schemas.openxmlformats.org/drawingml/2006/main" name="Ion Boardro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13578</TotalTime>
  <Words>4442</Words>
  <Application>Microsoft Office PowerPoint</Application>
  <PresentationFormat>Custom</PresentationFormat>
  <Paragraphs>356</Paragraphs>
  <Slides>50</Slides>
  <Notes>46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Ion Boardroom</vt:lpstr>
      <vt:lpstr> </vt:lpstr>
      <vt:lpstr>Understanding the impact of parents/carers mental health on children </vt:lpstr>
      <vt:lpstr>The Inclusion Team </vt:lpstr>
      <vt:lpstr>PowerPoint Presentation</vt:lpstr>
      <vt:lpstr>What we will cover</vt:lpstr>
      <vt:lpstr>What is the impact of parents/carers mental health on children?</vt:lpstr>
      <vt:lpstr>PowerPoint Presentation</vt:lpstr>
      <vt:lpstr>Some factors that play a part…</vt:lpstr>
      <vt:lpstr>PowerPoint Presentation</vt:lpstr>
      <vt:lpstr>You can have a broken arm and be depressed as well</vt:lpstr>
      <vt:lpstr>The Research </vt:lpstr>
      <vt:lpstr>Research and what it tells us</vt:lpstr>
      <vt:lpstr>Research &amp; what it tells us </vt:lpstr>
      <vt:lpstr>Impact across the life span </vt:lpstr>
      <vt:lpstr>Impact across the lifespan </vt:lpstr>
      <vt:lpstr>Impact across the lifespan</vt:lpstr>
      <vt:lpstr>‘Many children will go on to achieve their full potential in life, particularly if their parents receive the right help at the right time’</vt:lpstr>
      <vt:lpstr>Building Resilience </vt:lpstr>
      <vt:lpstr>Add more of the good stuff!</vt:lpstr>
      <vt:lpstr>Keyes continuum of mental health</vt:lpstr>
      <vt:lpstr>And the Environment… </vt:lpstr>
      <vt:lpstr>Risk &amp; Protective Factors </vt:lpstr>
      <vt:lpstr>Risk/resilience impact on functioning</vt:lpstr>
      <vt:lpstr>Downward Spirals </vt:lpstr>
      <vt:lpstr>Increasing resilience – mitigating risk and increasing functioning</vt:lpstr>
      <vt:lpstr>Building Resilience </vt:lpstr>
      <vt:lpstr>Making sense of what makes no sense </vt:lpstr>
      <vt:lpstr>How do children make sense of their parent’s mental health problems? </vt:lpstr>
      <vt:lpstr>How do children make sense of their parent’s mental health problems? </vt:lpstr>
      <vt:lpstr>How do children make sense of their parent’s mental health problems? </vt:lpstr>
      <vt:lpstr>How school staff can help </vt:lpstr>
      <vt:lpstr>What helps? </vt:lpstr>
      <vt:lpstr>Be even better if….</vt:lpstr>
      <vt:lpstr>Talking to my teacher about mental health </vt:lpstr>
      <vt:lpstr>The use of Metaphor </vt:lpstr>
      <vt:lpstr>PowerPoint Presentation</vt:lpstr>
      <vt:lpstr>How is the washing machine? </vt:lpstr>
      <vt:lpstr>My dad’s brain goes to fast and everything gets fuzzy</vt:lpstr>
      <vt:lpstr>What else helps……</vt:lpstr>
      <vt:lpstr>Parental Engagement </vt:lpstr>
      <vt:lpstr>What do children need?</vt:lpstr>
      <vt:lpstr>A clear plan </vt:lpstr>
      <vt:lpstr>Externalising conversations </vt:lpstr>
      <vt:lpstr>PowerPoint Presentation</vt:lpstr>
      <vt:lpstr>Looking after yourself</vt:lpstr>
      <vt:lpstr>Looking after yourself </vt:lpstr>
      <vt:lpstr>Resources </vt:lpstr>
      <vt:lpstr>References </vt:lpstr>
      <vt:lpstr>Holding Hope (&amp; the child in mind)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NewStart 2017/18</dc:title>
  <dc:creator>Rahul Karavadra</dc:creator>
  <cp:lastModifiedBy>Jane Daniel</cp:lastModifiedBy>
  <cp:revision>166</cp:revision>
  <cp:lastPrinted>2018-03-07T13:49:45Z</cp:lastPrinted>
  <dcterms:created xsi:type="dcterms:W3CDTF">2017-08-08T12:57:41Z</dcterms:created>
  <dcterms:modified xsi:type="dcterms:W3CDTF">2019-07-04T11:14:57Z</dcterms:modified>
</cp:coreProperties>
</file>