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79" r:id="rId5"/>
  </p:sldMasterIdLst>
  <p:notesMasterIdLst>
    <p:notesMasterId r:id="rId35"/>
  </p:notesMasterIdLst>
  <p:handoutMasterIdLst>
    <p:handoutMasterId r:id="rId36"/>
  </p:handoutMasterIdLst>
  <p:sldIdLst>
    <p:sldId id="256" r:id="rId6"/>
    <p:sldId id="472" r:id="rId7"/>
    <p:sldId id="482" r:id="rId8"/>
    <p:sldId id="479" r:id="rId9"/>
    <p:sldId id="481" r:id="rId10"/>
    <p:sldId id="390" r:id="rId11"/>
    <p:sldId id="391" r:id="rId12"/>
    <p:sldId id="394" r:id="rId13"/>
    <p:sldId id="396" r:id="rId14"/>
    <p:sldId id="450" r:id="rId15"/>
    <p:sldId id="395" r:id="rId16"/>
    <p:sldId id="401" r:id="rId17"/>
    <p:sldId id="402" r:id="rId18"/>
    <p:sldId id="453" r:id="rId19"/>
    <p:sldId id="454" r:id="rId20"/>
    <p:sldId id="400" r:id="rId21"/>
    <p:sldId id="483" r:id="rId22"/>
    <p:sldId id="410" r:id="rId23"/>
    <p:sldId id="487" r:id="rId24"/>
    <p:sldId id="488" r:id="rId25"/>
    <p:sldId id="403" r:id="rId26"/>
    <p:sldId id="473" r:id="rId27"/>
    <p:sldId id="476" r:id="rId28"/>
    <p:sldId id="475" r:id="rId29"/>
    <p:sldId id="485" r:id="rId30"/>
    <p:sldId id="486" r:id="rId31"/>
    <p:sldId id="489" r:id="rId32"/>
    <p:sldId id="484" r:id="rId33"/>
    <p:sldId id="451" r:id="rId34"/>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2CD23"/>
    <a:srgbClr val="6A7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214" autoAdjust="0"/>
    <p:restoredTop sz="81387" autoAdjust="0"/>
  </p:normalViewPr>
  <p:slideViewPr>
    <p:cSldViewPr>
      <p:cViewPr varScale="1">
        <p:scale>
          <a:sx n="59" d="100"/>
          <a:sy n="59" d="100"/>
        </p:scale>
        <p:origin x="185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3006"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7174D-13D0-4AD1-B815-571D8F77E6BF}"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9EDBC4D2-681D-43C1-939C-9D3ABA989D68}">
      <dgm:prSet phldrT="[Text]" custT="1"/>
      <dgm:spPr>
        <a:solidFill>
          <a:schemeClr val="accent1">
            <a:lumMod val="75000"/>
          </a:schemeClr>
        </a:solidFill>
      </dgm:spPr>
      <dgm:t>
        <a:bodyPr/>
        <a:lstStyle/>
        <a:p>
          <a:r>
            <a:rPr lang="en-US" sz="2200" b="1" dirty="0" smtClean="0">
              <a:solidFill>
                <a:schemeClr val="bg1"/>
              </a:solidFill>
            </a:rPr>
            <a:t>NEGLECT</a:t>
          </a:r>
          <a:endParaRPr lang="en-US" sz="2200" b="1" dirty="0">
            <a:solidFill>
              <a:schemeClr val="bg1"/>
            </a:solidFill>
          </a:endParaRPr>
        </a:p>
      </dgm:t>
    </dgm:pt>
    <dgm:pt modelId="{E00AD774-F8CB-48D6-B633-A1E6BC17EE87}" type="parTrans" cxnId="{C09372E8-F9BD-40DB-8E1E-6FC4B7D95A4B}">
      <dgm:prSet/>
      <dgm:spPr/>
      <dgm:t>
        <a:bodyPr/>
        <a:lstStyle/>
        <a:p>
          <a:endParaRPr lang="en-US"/>
        </a:p>
      </dgm:t>
    </dgm:pt>
    <dgm:pt modelId="{8D9D5F9C-2310-4ED4-A982-4AD69000D703}" type="sibTrans" cxnId="{C09372E8-F9BD-40DB-8E1E-6FC4B7D95A4B}">
      <dgm:prSet/>
      <dgm:spPr/>
      <dgm:t>
        <a:bodyPr/>
        <a:lstStyle/>
        <a:p>
          <a:endParaRPr lang="en-US"/>
        </a:p>
      </dgm:t>
    </dgm:pt>
    <dgm:pt modelId="{2AC3DA13-505B-4215-BA1F-885BA5A8C93B}">
      <dgm:prSet phldrT="[Text]" custT="1"/>
      <dgm:spPr/>
      <dgm:t>
        <a:bodyPr/>
        <a:lstStyle/>
        <a:p>
          <a:r>
            <a:rPr lang="en-US" sz="2800" b="1" dirty="0" smtClean="0">
              <a:solidFill>
                <a:schemeClr val="tx1">
                  <a:lumMod val="65000"/>
                  <a:lumOff val="35000"/>
                </a:schemeClr>
              </a:solidFill>
            </a:rPr>
            <a:t>Physical</a:t>
          </a:r>
          <a:endParaRPr lang="en-US" sz="2800" b="1" dirty="0">
            <a:solidFill>
              <a:schemeClr val="tx1">
                <a:lumMod val="65000"/>
                <a:lumOff val="35000"/>
              </a:schemeClr>
            </a:solidFill>
          </a:endParaRPr>
        </a:p>
      </dgm:t>
    </dgm:pt>
    <dgm:pt modelId="{602941E3-A9D0-4BB8-A0E7-2E9E36F68C7B}" type="parTrans" cxnId="{D2D18FFE-E06F-4693-BFFA-F64586938AB4}">
      <dgm:prSet/>
      <dgm:spPr/>
      <dgm:t>
        <a:bodyPr/>
        <a:lstStyle/>
        <a:p>
          <a:endParaRPr lang="en-US"/>
        </a:p>
      </dgm:t>
    </dgm:pt>
    <dgm:pt modelId="{097F6327-6169-4C50-A349-8B9959CBC1B2}" type="sibTrans" cxnId="{D2D18FFE-E06F-4693-BFFA-F64586938AB4}">
      <dgm:prSet/>
      <dgm:spPr/>
      <dgm:t>
        <a:bodyPr/>
        <a:lstStyle/>
        <a:p>
          <a:endParaRPr lang="en-US"/>
        </a:p>
      </dgm:t>
    </dgm:pt>
    <dgm:pt modelId="{37584C3E-E849-4AB7-9BBC-F832BA2FE63C}">
      <dgm:prSet phldrT="[Text]" custT="1"/>
      <dgm:spPr/>
      <dgm:t>
        <a:bodyPr/>
        <a:lstStyle/>
        <a:p>
          <a:r>
            <a:rPr lang="en-US" sz="2400" b="1" dirty="0" smtClean="0">
              <a:solidFill>
                <a:schemeClr val="tx1">
                  <a:lumMod val="65000"/>
                  <a:lumOff val="35000"/>
                </a:schemeClr>
              </a:solidFill>
            </a:rPr>
            <a:t>Language and Communication</a:t>
          </a:r>
          <a:endParaRPr lang="en-US" sz="2400" b="1" dirty="0">
            <a:solidFill>
              <a:schemeClr val="tx1">
                <a:lumMod val="65000"/>
                <a:lumOff val="35000"/>
              </a:schemeClr>
            </a:solidFill>
          </a:endParaRPr>
        </a:p>
      </dgm:t>
    </dgm:pt>
    <dgm:pt modelId="{BC294031-536E-4FC1-8EAB-B83D4CDBB130}" type="parTrans" cxnId="{071C60C9-0B4E-4FBE-8693-A3E5D7449134}">
      <dgm:prSet/>
      <dgm:spPr/>
      <dgm:t>
        <a:bodyPr/>
        <a:lstStyle/>
        <a:p>
          <a:endParaRPr lang="en-US"/>
        </a:p>
      </dgm:t>
    </dgm:pt>
    <dgm:pt modelId="{6FCF2B89-AD46-4262-8469-1535EF008537}" type="sibTrans" cxnId="{071C60C9-0B4E-4FBE-8693-A3E5D7449134}">
      <dgm:prSet/>
      <dgm:spPr/>
      <dgm:t>
        <a:bodyPr/>
        <a:lstStyle/>
        <a:p>
          <a:endParaRPr lang="en-US"/>
        </a:p>
      </dgm:t>
    </dgm:pt>
    <dgm:pt modelId="{523EEB3E-A0B3-4FD7-AE22-660A771554E2}">
      <dgm:prSet phldrT="[Text]" custT="1"/>
      <dgm:spPr/>
      <dgm:t>
        <a:bodyPr/>
        <a:lstStyle/>
        <a:p>
          <a:r>
            <a:rPr lang="en-US" sz="2800" b="1" dirty="0" smtClean="0">
              <a:solidFill>
                <a:schemeClr val="tx1">
                  <a:lumMod val="65000"/>
                  <a:lumOff val="35000"/>
                </a:schemeClr>
              </a:solidFill>
            </a:rPr>
            <a:t>Social and Emotional</a:t>
          </a:r>
          <a:endParaRPr lang="en-US" sz="2800" b="1" dirty="0">
            <a:solidFill>
              <a:schemeClr val="tx1">
                <a:lumMod val="65000"/>
                <a:lumOff val="35000"/>
              </a:schemeClr>
            </a:solidFill>
          </a:endParaRPr>
        </a:p>
      </dgm:t>
    </dgm:pt>
    <dgm:pt modelId="{537B8C49-5573-4676-A771-ED553C29DEF8}" type="parTrans" cxnId="{29463930-0FE3-4CF3-AF7F-2712BFD31998}">
      <dgm:prSet/>
      <dgm:spPr/>
      <dgm:t>
        <a:bodyPr/>
        <a:lstStyle/>
        <a:p>
          <a:endParaRPr lang="en-US"/>
        </a:p>
      </dgm:t>
    </dgm:pt>
    <dgm:pt modelId="{B3525B50-4E2A-400C-8C5F-80E8FE91A7D9}" type="sibTrans" cxnId="{29463930-0FE3-4CF3-AF7F-2712BFD31998}">
      <dgm:prSet/>
      <dgm:spPr/>
      <dgm:t>
        <a:bodyPr/>
        <a:lstStyle/>
        <a:p>
          <a:endParaRPr lang="en-US"/>
        </a:p>
      </dgm:t>
    </dgm:pt>
    <dgm:pt modelId="{CA6F4719-9C85-443E-B5A2-F61DF578310D}">
      <dgm:prSet phldrT="[Text]" custT="1"/>
      <dgm:spPr/>
      <dgm:t>
        <a:bodyPr/>
        <a:lstStyle/>
        <a:p>
          <a:r>
            <a:rPr lang="en-US" sz="2800" b="1" dirty="0" smtClean="0">
              <a:solidFill>
                <a:schemeClr val="tx1">
                  <a:lumMod val="65000"/>
                  <a:lumOff val="35000"/>
                </a:schemeClr>
              </a:solidFill>
            </a:rPr>
            <a:t>Cognitive</a:t>
          </a:r>
          <a:endParaRPr lang="en-US" sz="1400" b="1" dirty="0">
            <a:solidFill>
              <a:schemeClr val="tx1">
                <a:lumMod val="65000"/>
                <a:lumOff val="35000"/>
              </a:schemeClr>
            </a:solidFill>
          </a:endParaRPr>
        </a:p>
      </dgm:t>
    </dgm:pt>
    <dgm:pt modelId="{D8EF135F-3CED-4109-B7C5-495941C70682}" type="parTrans" cxnId="{3D989937-6737-4ECF-83D4-076E5DAB5666}">
      <dgm:prSet/>
      <dgm:spPr/>
      <dgm:t>
        <a:bodyPr/>
        <a:lstStyle/>
        <a:p>
          <a:endParaRPr lang="en-US"/>
        </a:p>
      </dgm:t>
    </dgm:pt>
    <dgm:pt modelId="{7BD4B98D-5A9C-43DB-B8BA-E9A8FA0FA3EA}" type="sibTrans" cxnId="{3D989937-6737-4ECF-83D4-076E5DAB5666}">
      <dgm:prSet/>
      <dgm:spPr/>
      <dgm:t>
        <a:bodyPr/>
        <a:lstStyle/>
        <a:p>
          <a:endParaRPr lang="en-US"/>
        </a:p>
      </dgm:t>
    </dgm:pt>
    <dgm:pt modelId="{E80D4305-81C6-4FF3-9503-DB6C01F9A24B}" type="pres">
      <dgm:prSet presAssocID="{D737174D-13D0-4AD1-B815-571D8F77E6BF}" presName="Name0" presStyleCnt="0">
        <dgm:presLayoutVars>
          <dgm:chMax val="1"/>
          <dgm:dir/>
          <dgm:animLvl val="ctr"/>
          <dgm:resizeHandles val="exact"/>
        </dgm:presLayoutVars>
      </dgm:prSet>
      <dgm:spPr/>
      <dgm:t>
        <a:bodyPr/>
        <a:lstStyle/>
        <a:p>
          <a:endParaRPr lang="en-US"/>
        </a:p>
      </dgm:t>
    </dgm:pt>
    <dgm:pt modelId="{D3777F0A-A722-4077-9D01-F22474708B76}" type="pres">
      <dgm:prSet presAssocID="{9EDBC4D2-681D-43C1-939C-9D3ABA989D68}" presName="centerShape" presStyleLbl="node0" presStyleIdx="0" presStyleCnt="1" custScaleX="135007" custScaleY="105443"/>
      <dgm:spPr/>
      <dgm:t>
        <a:bodyPr/>
        <a:lstStyle/>
        <a:p>
          <a:endParaRPr lang="en-US"/>
        </a:p>
      </dgm:t>
    </dgm:pt>
    <dgm:pt modelId="{4E81435E-023F-4261-B5CA-DC0C3E35CA93}" type="pres">
      <dgm:prSet presAssocID="{602941E3-A9D0-4BB8-A0E7-2E9E36F68C7B}" presName="parTrans" presStyleLbl="sibTrans2D1" presStyleIdx="0" presStyleCnt="4" custLinFactY="-60821" custLinFactNeighborX="8383" custLinFactNeighborY="-100000"/>
      <dgm:spPr/>
      <dgm:t>
        <a:bodyPr/>
        <a:lstStyle/>
        <a:p>
          <a:endParaRPr lang="en-US"/>
        </a:p>
      </dgm:t>
    </dgm:pt>
    <dgm:pt modelId="{6C7D1B7C-5CCD-451F-B479-8802DB94EB27}" type="pres">
      <dgm:prSet presAssocID="{602941E3-A9D0-4BB8-A0E7-2E9E36F68C7B}" presName="connectorText" presStyleLbl="sibTrans2D1" presStyleIdx="0" presStyleCnt="4"/>
      <dgm:spPr/>
      <dgm:t>
        <a:bodyPr/>
        <a:lstStyle/>
        <a:p>
          <a:endParaRPr lang="en-US"/>
        </a:p>
      </dgm:t>
    </dgm:pt>
    <dgm:pt modelId="{C95B054D-0557-41E8-A7CD-FF8E1159AAB4}" type="pres">
      <dgm:prSet presAssocID="{2AC3DA13-505B-4215-BA1F-885BA5A8C93B}" presName="node" presStyleLbl="node1" presStyleIdx="0" presStyleCnt="4" custScaleX="257065" custScaleY="148986">
        <dgm:presLayoutVars>
          <dgm:bulletEnabled val="1"/>
        </dgm:presLayoutVars>
      </dgm:prSet>
      <dgm:spPr/>
      <dgm:t>
        <a:bodyPr/>
        <a:lstStyle/>
        <a:p>
          <a:endParaRPr lang="en-US"/>
        </a:p>
      </dgm:t>
    </dgm:pt>
    <dgm:pt modelId="{B9E80387-FFC1-476B-B079-634A8B8797AC}" type="pres">
      <dgm:prSet presAssocID="{BC294031-536E-4FC1-8EAB-B83D4CDBB130}" presName="parTrans" presStyleLbl="sibTrans2D1" presStyleIdx="1" presStyleCnt="4" custScaleX="196011" custLinFactX="300000" custLinFactNeighborX="399235" custLinFactNeighborY="-3709"/>
      <dgm:spPr/>
      <dgm:t>
        <a:bodyPr/>
        <a:lstStyle/>
        <a:p>
          <a:endParaRPr lang="en-US"/>
        </a:p>
      </dgm:t>
    </dgm:pt>
    <dgm:pt modelId="{54D47ACB-E8A5-4C6D-95CC-21695B7E1544}" type="pres">
      <dgm:prSet presAssocID="{BC294031-536E-4FC1-8EAB-B83D4CDBB130}" presName="connectorText" presStyleLbl="sibTrans2D1" presStyleIdx="1" presStyleCnt="4"/>
      <dgm:spPr/>
      <dgm:t>
        <a:bodyPr/>
        <a:lstStyle/>
        <a:p>
          <a:endParaRPr lang="en-US"/>
        </a:p>
      </dgm:t>
    </dgm:pt>
    <dgm:pt modelId="{D949170A-8409-486F-AE42-14528E2FA7D0}" type="pres">
      <dgm:prSet presAssocID="{37584C3E-E849-4AB7-9BBC-F832BA2FE63C}" presName="node" presStyleLbl="node1" presStyleIdx="1" presStyleCnt="4" custScaleX="246644" custScaleY="193191" custRadScaleRad="159113" custRadScaleInc="-6691">
        <dgm:presLayoutVars>
          <dgm:bulletEnabled val="1"/>
        </dgm:presLayoutVars>
      </dgm:prSet>
      <dgm:spPr/>
      <dgm:t>
        <a:bodyPr/>
        <a:lstStyle/>
        <a:p>
          <a:endParaRPr lang="en-US"/>
        </a:p>
      </dgm:t>
    </dgm:pt>
    <dgm:pt modelId="{1A0B0F98-376F-48EB-B151-CE667C700DDB}" type="pres">
      <dgm:prSet presAssocID="{537B8C49-5573-4676-A771-ED553C29DEF8}" presName="parTrans" presStyleLbl="sibTrans2D1" presStyleIdx="2" presStyleCnt="4" custLinFactNeighborX="15524" custLinFactNeighborY="98815"/>
      <dgm:spPr/>
      <dgm:t>
        <a:bodyPr/>
        <a:lstStyle/>
        <a:p>
          <a:endParaRPr lang="en-US"/>
        </a:p>
      </dgm:t>
    </dgm:pt>
    <dgm:pt modelId="{A48DA5F4-47BB-405B-9E5B-BD3C54F0745E}" type="pres">
      <dgm:prSet presAssocID="{537B8C49-5573-4676-A771-ED553C29DEF8}" presName="connectorText" presStyleLbl="sibTrans2D1" presStyleIdx="2" presStyleCnt="4"/>
      <dgm:spPr/>
      <dgm:t>
        <a:bodyPr/>
        <a:lstStyle/>
        <a:p>
          <a:endParaRPr lang="en-US"/>
        </a:p>
      </dgm:t>
    </dgm:pt>
    <dgm:pt modelId="{A543F1CB-C26C-4CCA-893C-1D7682F54E7B}" type="pres">
      <dgm:prSet presAssocID="{523EEB3E-A0B3-4FD7-AE22-660A771554E2}" presName="node" presStyleLbl="node1" presStyleIdx="2" presStyleCnt="4" custScaleX="269819" custScaleY="160827">
        <dgm:presLayoutVars>
          <dgm:bulletEnabled val="1"/>
        </dgm:presLayoutVars>
      </dgm:prSet>
      <dgm:spPr/>
      <dgm:t>
        <a:bodyPr/>
        <a:lstStyle/>
        <a:p>
          <a:endParaRPr lang="en-US"/>
        </a:p>
      </dgm:t>
    </dgm:pt>
    <dgm:pt modelId="{C191497F-C699-464F-995E-E26929E75F38}" type="pres">
      <dgm:prSet presAssocID="{D8EF135F-3CED-4109-B7C5-495941C70682}" presName="parTrans" presStyleLbl="sibTrans2D1" presStyleIdx="3" presStyleCnt="4" custAng="10769601" custFlipHor="1" custScaleX="218067" custScaleY="136282" custLinFactX="-329258" custLinFactNeighborX="-400000" custLinFactNeighborY="-2881"/>
      <dgm:spPr/>
      <dgm:t>
        <a:bodyPr/>
        <a:lstStyle/>
        <a:p>
          <a:endParaRPr lang="en-US"/>
        </a:p>
      </dgm:t>
    </dgm:pt>
    <dgm:pt modelId="{DB008995-32A2-4266-9F68-F86CC34DAF38}" type="pres">
      <dgm:prSet presAssocID="{D8EF135F-3CED-4109-B7C5-495941C70682}" presName="connectorText" presStyleLbl="sibTrans2D1" presStyleIdx="3" presStyleCnt="4"/>
      <dgm:spPr/>
      <dgm:t>
        <a:bodyPr/>
        <a:lstStyle/>
        <a:p>
          <a:endParaRPr lang="en-US"/>
        </a:p>
      </dgm:t>
    </dgm:pt>
    <dgm:pt modelId="{9A5A0BBE-2161-4A2A-89EF-0C3B337B5319}" type="pres">
      <dgm:prSet presAssocID="{CA6F4719-9C85-443E-B5A2-F61DF578310D}" presName="node" presStyleLbl="node1" presStyleIdx="3" presStyleCnt="4" custScaleX="245927" custScaleY="163853" custRadScaleRad="157055" custRadScaleInc="6779">
        <dgm:presLayoutVars>
          <dgm:bulletEnabled val="1"/>
        </dgm:presLayoutVars>
      </dgm:prSet>
      <dgm:spPr/>
      <dgm:t>
        <a:bodyPr/>
        <a:lstStyle/>
        <a:p>
          <a:endParaRPr lang="en-US"/>
        </a:p>
      </dgm:t>
    </dgm:pt>
  </dgm:ptLst>
  <dgm:cxnLst>
    <dgm:cxn modelId="{04F8467E-3F40-4523-B363-F61109167209}" type="presOf" srcId="{37584C3E-E849-4AB7-9BBC-F832BA2FE63C}" destId="{D949170A-8409-486F-AE42-14528E2FA7D0}" srcOrd="0" destOrd="0" presId="urn:microsoft.com/office/officeart/2005/8/layout/radial5"/>
    <dgm:cxn modelId="{C09372E8-F9BD-40DB-8E1E-6FC4B7D95A4B}" srcId="{D737174D-13D0-4AD1-B815-571D8F77E6BF}" destId="{9EDBC4D2-681D-43C1-939C-9D3ABA989D68}" srcOrd="0" destOrd="0" parTransId="{E00AD774-F8CB-48D6-B633-A1E6BC17EE87}" sibTransId="{8D9D5F9C-2310-4ED4-A982-4AD69000D703}"/>
    <dgm:cxn modelId="{4D498171-BCBF-4F87-85FB-BA77B978C1D3}" type="presOf" srcId="{D8EF135F-3CED-4109-B7C5-495941C70682}" destId="{C191497F-C699-464F-995E-E26929E75F38}" srcOrd="0" destOrd="0" presId="urn:microsoft.com/office/officeart/2005/8/layout/radial5"/>
    <dgm:cxn modelId="{0A30CEB1-66FB-4334-82E4-3287BFF5F0B6}" type="presOf" srcId="{537B8C49-5573-4676-A771-ED553C29DEF8}" destId="{A48DA5F4-47BB-405B-9E5B-BD3C54F0745E}" srcOrd="1" destOrd="0" presId="urn:microsoft.com/office/officeart/2005/8/layout/radial5"/>
    <dgm:cxn modelId="{528EEF6A-EDE0-4329-9284-138086681B4E}" type="presOf" srcId="{BC294031-536E-4FC1-8EAB-B83D4CDBB130}" destId="{54D47ACB-E8A5-4C6D-95CC-21695B7E1544}" srcOrd="1" destOrd="0" presId="urn:microsoft.com/office/officeart/2005/8/layout/radial5"/>
    <dgm:cxn modelId="{AAFB3630-A6DA-4EC6-98C9-80248A11961C}" type="presOf" srcId="{602941E3-A9D0-4BB8-A0E7-2E9E36F68C7B}" destId="{6C7D1B7C-5CCD-451F-B479-8802DB94EB27}" srcOrd="1" destOrd="0" presId="urn:microsoft.com/office/officeart/2005/8/layout/radial5"/>
    <dgm:cxn modelId="{29463930-0FE3-4CF3-AF7F-2712BFD31998}" srcId="{9EDBC4D2-681D-43C1-939C-9D3ABA989D68}" destId="{523EEB3E-A0B3-4FD7-AE22-660A771554E2}" srcOrd="2" destOrd="0" parTransId="{537B8C49-5573-4676-A771-ED553C29DEF8}" sibTransId="{B3525B50-4E2A-400C-8C5F-80E8FE91A7D9}"/>
    <dgm:cxn modelId="{FD9BA620-0C87-466C-94AE-418698D06F31}" type="presOf" srcId="{D8EF135F-3CED-4109-B7C5-495941C70682}" destId="{DB008995-32A2-4266-9F68-F86CC34DAF38}" srcOrd="1" destOrd="0" presId="urn:microsoft.com/office/officeart/2005/8/layout/radial5"/>
    <dgm:cxn modelId="{15480959-C7A2-4634-8905-C4AE1A298501}" type="presOf" srcId="{602941E3-A9D0-4BB8-A0E7-2E9E36F68C7B}" destId="{4E81435E-023F-4261-B5CA-DC0C3E35CA93}" srcOrd="0" destOrd="0" presId="urn:microsoft.com/office/officeart/2005/8/layout/radial5"/>
    <dgm:cxn modelId="{CE530D9D-8F7F-4E87-AC82-E24E4A741B18}" type="presOf" srcId="{523EEB3E-A0B3-4FD7-AE22-660A771554E2}" destId="{A543F1CB-C26C-4CCA-893C-1D7682F54E7B}" srcOrd="0" destOrd="0" presId="urn:microsoft.com/office/officeart/2005/8/layout/radial5"/>
    <dgm:cxn modelId="{071C60C9-0B4E-4FBE-8693-A3E5D7449134}" srcId="{9EDBC4D2-681D-43C1-939C-9D3ABA989D68}" destId="{37584C3E-E849-4AB7-9BBC-F832BA2FE63C}" srcOrd="1" destOrd="0" parTransId="{BC294031-536E-4FC1-8EAB-B83D4CDBB130}" sibTransId="{6FCF2B89-AD46-4262-8469-1535EF008537}"/>
    <dgm:cxn modelId="{D9299A63-3CED-4B70-BFEB-26F12B2C30C6}" type="presOf" srcId="{BC294031-536E-4FC1-8EAB-B83D4CDBB130}" destId="{B9E80387-FFC1-476B-B079-634A8B8797AC}" srcOrd="0" destOrd="0" presId="urn:microsoft.com/office/officeart/2005/8/layout/radial5"/>
    <dgm:cxn modelId="{CC02B29D-A19F-43D1-A888-029E80D40148}" type="presOf" srcId="{CA6F4719-9C85-443E-B5A2-F61DF578310D}" destId="{9A5A0BBE-2161-4A2A-89EF-0C3B337B5319}" srcOrd="0" destOrd="0" presId="urn:microsoft.com/office/officeart/2005/8/layout/radial5"/>
    <dgm:cxn modelId="{D2D18FFE-E06F-4693-BFFA-F64586938AB4}" srcId="{9EDBC4D2-681D-43C1-939C-9D3ABA989D68}" destId="{2AC3DA13-505B-4215-BA1F-885BA5A8C93B}" srcOrd="0" destOrd="0" parTransId="{602941E3-A9D0-4BB8-A0E7-2E9E36F68C7B}" sibTransId="{097F6327-6169-4C50-A349-8B9959CBC1B2}"/>
    <dgm:cxn modelId="{73DEA7DD-0E9C-40DD-A203-896665A13589}" type="presOf" srcId="{537B8C49-5573-4676-A771-ED553C29DEF8}" destId="{1A0B0F98-376F-48EB-B151-CE667C700DDB}" srcOrd="0" destOrd="0" presId="urn:microsoft.com/office/officeart/2005/8/layout/radial5"/>
    <dgm:cxn modelId="{B18BFD6D-1F67-43A8-B75C-9EA432717225}" type="presOf" srcId="{D737174D-13D0-4AD1-B815-571D8F77E6BF}" destId="{E80D4305-81C6-4FF3-9503-DB6C01F9A24B}" srcOrd="0" destOrd="0" presId="urn:microsoft.com/office/officeart/2005/8/layout/radial5"/>
    <dgm:cxn modelId="{D73E7CA2-4F44-4437-B1FD-13DB6024E691}" type="presOf" srcId="{2AC3DA13-505B-4215-BA1F-885BA5A8C93B}" destId="{C95B054D-0557-41E8-A7CD-FF8E1159AAB4}" srcOrd="0" destOrd="0" presId="urn:microsoft.com/office/officeart/2005/8/layout/radial5"/>
    <dgm:cxn modelId="{6490C22D-172E-4A69-90D7-6EA51C4B067B}" type="presOf" srcId="{9EDBC4D2-681D-43C1-939C-9D3ABA989D68}" destId="{D3777F0A-A722-4077-9D01-F22474708B76}" srcOrd="0" destOrd="0" presId="urn:microsoft.com/office/officeart/2005/8/layout/radial5"/>
    <dgm:cxn modelId="{3D989937-6737-4ECF-83D4-076E5DAB5666}" srcId="{9EDBC4D2-681D-43C1-939C-9D3ABA989D68}" destId="{CA6F4719-9C85-443E-B5A2-F61DF578310D}" srcOrd="3" destOrd="0" parTransId="{D8EF135F-3CED-4109-B7C5-495941C70682}" sibTransId="{7BD4B98D-5A9C-43DB-B8BA-E9A8FA0FA3EA}"/>
    <dgm:cxn modelId="{A6605C61-0655-4AC0-B99E-D26CB77FBFE0}" type="presParOf" srcId="{E80D4305-81C6-4FF3-9503-DB6C01F9A24B}" destId="{D3777F0A-A722-4077-9D01-F22474708B76}" srcOrd="0" destOrd="0" presId="urn:microsoft.com/office/officeart/2005/8/layout/radial5"/>
    <dgm:cxn modelId="{EF68FCD3-6078-437B-9E4E-ACBC54184295}" type="presParOf" srcId="{E80D4305-81C6-4FF3-9503-DB6C01F9A24B}" destId="{4E81435E-023F-4261-B5CA-DC0C3E35CA93}" srcOrd="1" destOrd="0" presId="urn:microsoft.com/office/officeart/2005/8/layout/radial5"/>
    <dgm:cxn modelId="{A97F8914-6268-4953-8FBE-FF6A54CCA52D}" type="presParOf" srcId="{4E81435E-023F-4261-B5CA-DC0C3E35CA93}" destId="{6C7D1B7C-5CCD-451F-B479-8802DB94EB27}" srcOrd="0" destOrd="0" presId="urn:microsoft.com/office/officeart/2005/8/layout/radial5"/>
    <dgm:cxn modelId="{F4FC4A43-A2BE-472A-A822-C44CEB50D504}" type="presParOf" srcId="{E80D4305-81C6-4FF3-9503-DB6C01F9A24B}" destId="{C95B054D-0557-41E8-A7CD-FF8E1159AAB4}" srcOrd="2" destOrd="0" presId="urn:microsoft.com/office/officeart/2005/8/layout/radial5"/>
    <dgm:cxn modelId="{BCAA77E3-1FC4-4F91-822D-2F8CC05B51C6}" type="presParOf" srcId="{E80D4305-81C6-4FF3-9503-DB6C01F9A24B}" destId="{B9E80387-FFC1-476B-B079-634A8B8797AC}" srcOrd="3" destOrd="0" presId="urn:microsoft.com/office/officeart/2005/8/layout/radial5"/>
    <dgm:cxn modelId="{82DE3B73-CEED-4280-A7DD-8877CD3A13DB}" type="presParOf" srcId="{B9E80387-FFC1-476B-B079-634A8B8797AC}" destId="{54D47ACB-E8A5-4C6D-95CC-21695B7E1544}" srcOrd="0" destOrd="0" presId="urn:microsoft.com/office/officeart/2005/8/layout/radial5"/>
    <dgm:cxn modelId="{87AA5AF9-3B0C-4B01-A1EF-77A5B0C530C2}" type="presParOf" srcId="{E80D4305-81C6-4FF3-9503-DB6C01F9A24B}" destId="{D949170A-8409-486F-AE42-14528E2FA7D0}" srcOrd="4" destOrd="0" presId="urn:microsoft.com/office/officeart/2005/8/layout/radial5"/>
    <dgm:cxn modelId="{0DCADF1D-5E12-4C3A-93D6-1ED36EE79BBF}" type="presParOf" srcId="{E80D4305-81C6-4FF3-9503-DB6C01F9A24B}" destId="{1A0B0F98-376F-48EB-B151-CE667C700DDB}" srcOrd="5" destOrd="0" presId="urn:microsoft.com/office/officeart/2005/8/layout/radial5"/>
    <dgm:cxn modelId="{EE3B60EC-B68C-401A-86D3-3EDC547301FD}" type="presParOf" srcId="{1A0B0F98-376F-48EB-B151-CE667C700DDB}" destId="{A48DA5F4-47BB-405B-9E5B-BD3C54F0745E}" srcOrd="0" destOrd="0" presId="urn:microsoft.com/office/officeart/2005/8/layout/radial5"/>
    <dgm:cxn modelId="{4288A1DE-2594-4DB1-B195-4F2879CA0124}" type="presParOf" srcId="{E80D4305-81C6-4FF3-9503-DB6C01F9A24B}" destId="{A543F1CB-C26C-4CCA-893C-1D7682F54E7B}" srcOrd="6" destOrd="0" presId="urn:microsoft.com/office/officeart/2005/8/layout/radial5"/>
    <dgm:cxn modelId="{2AA7DE11-D9ED-4C7A-99AE-96BE518FA1C7}" type="presParOf" srcId="{E80D4305-81C6-4FF3-9503-DB6C01F9A24B}" destId="{C191497F-C699-464F-995E-E26929E75F38}" srcOrd="7" destOrd="0" presId="urn:microsoft.com/office/officeart/2005/8/layout/radial5"/>
    <dgm:cxn modelId="{B2A01DB9-159C-47D5-95CD-068D134F60BA}" type="presParOf" srcId="{C191497F-C699-464F-995E-E26929E75F38}" destId="{DB008995-32A2-4266-9F68-F86CC34DAF38}" srcOrd="0" destOrd="0" presId="urn:microsoft.com/office/officeart/2005/8/layout/radial5"/>
    <dgm:cxn modelId="{3266230A-5A8A-4F14-A9ED-148861C69949}" type="presParOf" srcId="{E80D4305-81C6-4FF3-9503-DB6C01F9A24B}" destId="{9A5A0BBE-2161-4A2A-89EF-0C3B337B531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50EEC7-7039-4E8F-B2D4-18040C66ABC6}" type="doc">
      <dgm:prSet loTypeId="urn:microsoft.com/office/officeart/2005/8/layout/cycle2" loCatId="cycle" qsTypeId="urn:microsoft.com/office/officeart/2005/8/quickstyle/3d3" qsCatId="3D" csTypeId="urn:microsoft.com/office/officeart/2005/8/colors/colorful3" csCatId="colorful" phldr="1"/>
      <dgm:spPr/>
      <dgm:t>
        <a:bodyPr/>
        <a:lstStyle/>
        <a:p>
          <a:endParaRPr lang="en-GB"/>
        </a:p>
      </dgm:t>
    </dgm:pt>
    <dgm:pt modelId="{DB1BD29E-41CE-4665-8B39-7BCE8F10A343}">
      <dgm:prSet phldrT="[Text]" custT="1"/>
      <dgm:spPr/>
      <dgm:t>
        <a:bodyPr/>
        <a:lstStyle/>
        <a:p>
          <a:r>
            <a:rPr lang="en-GB" sz="1800" dirty="0" smtClean="0">
              <a:solidFill>
                <a:schemeClr val="bg1"/>
              </a:solidFill>
            </a:rPr>
            <a:t>Baby at rest</a:t>
          </a:r>
          <a:endParaRPr lang="en-GB" sz="1800" dirty="0">
            <a:solidFill>
              <a:schemeClr val="bg1"/>
            </a:solidFill>
          </a:endParaRPr>
        </a:p>
      </dgm:t>
    </dgm:pt>
    <dgm:pt modelId="{988AE75F-7FD5-4DEC-A0D9-1D0F1F9F531E}" type="parTrans" cxnId="{EB134EED-D3AC-4FDB-BF49-01B583DBDEB8}">
      <dgm:prSet/>
      <dgm:spPr/>
      <dgm:t>
        <a:bodyPr/>
        <a:lstStyle/>
        <a:p>
          <a:endParaRPr lang="en-GB"/>
        </a:p>
      </dgm:t>
    </dgm:pt>
    <dgm:pt modelId="{9A2CC7E0-3582-4756-8936-2F9474FD4068}" type="sibTrans" cxnId="{EB134EED-D3AC-4FDB-BF49-01B583DBDEB8}">
      <dgm:prSet/>
      <dgm:spPr/>
      <dgm:t>
        <a:bodyPr/>
        <a:lstStyle/>
        <a:p>
          <a:endParaRPr lang="en-GB"/>
        </a:p>
      </dgm:t>
    </dgm:pt>
    <dgm:pt modelId="{2DB9A6DA-3782-4CA7-9FB0-A7253BCECEE9}">
      <dgm:prSet phldrT="[Text]" custT="1"/>
      <dgm:spPr/>
      <dgm:t>
        <a:bodyPr/>
        <a:lstStyle/>
        <a:p>
          <a:r>
            <a:rPr lang="en-GB" sz="1800" dirty="0" smtClean="0">
              <a:solidFill>
                <a:schemeClr val="bg1"/>
              </a:solidFill>
            </a:rPr>
            <a:t>Baby experiences discomfort or need</a:t>
          </a:r>
          <a:endParaRPr lang="en-GB" sz="1800" dirty="0">
            <a:solidFill>
              <a:schemeClr val="bg1"/>
            </a:solidFill>
          </a:endParaRPr>
        </a:p>
      </dgm:t>
    </dgm:pt>
    <dgm:pt modelId="{CEBC566A-ECA0-4641-86D7-AAE4AD60BB18}" type="parTrans" cxnId="{1D8BFDA0-41C2-4DA2-8803-D23D2F239FDB}">
      <dgm:prSet/>
      <dgm:spPr/>
      <dgm:t>
        <a:bodyPr/>
        <a:lstStyle/>
        <a:p>
          <a:endParaRPr lang="en-GB"/>
        </a:p>
      </dgm:t>
    </dgm:pt>
    <dgm:pt modelId="{B318A5F7-FA9F-4F88-9D08-04391EE558EE}" type="sibTrans" cxnId="{1D8BFDA0-41C2-4DA2-8803-D23D2F239FDB}">
      <dgm:prSet/>
      <dgm:spPr/>
      <dgm:t>
        <a:bodyPr/>
        <a:lstStyle/>
        <a:p>
          <a:endParaRPr lang="en-GB"/>
        </a:p>
      </dgm:t>
    </dgm:pt>
    <dgm:pt modelId="{4918D902-646A-41C7-9F42-2F6FBB8D14B3}">
      <dgm:prSet phldrT="[Text]" custT="1"/>
      <dgm:spPr/>
      <dgm:t>
        <a:bodyPr/>
        <a:lstStyle/>
        <a:p>
          <a:r>
            <a:rPr lang="en-GB" sz="1800" dirty="0" smtClean="0">
              <a:solidFill>
                <a:schemeClr val="bg1"/>
              </a:solidFill>
            </a:rPr>
            <a:t>Baby protests – usually by crying</a:t>
          </a:r>
          <a:endParaRPr lang="en-GB" sz="1800" dirty="0">
            <a:solidFill>
              <a:schemeClr val="bg1"/>
            </a:solidFill>
          </a:endParaRPr>
        </a:p>
      </dgm:t>
    </dgm:pt>
    <dgm:pt modelId="{25CDD9D1-90EE-4698-B220-60CD218508D1}" type="parTrans" cxnId="{A122B691-9ED6-46A9-8C55-EB21E7102608}">
      <dgm:prSet/>
      <dgm:spPr/>
      <dgm:t>
        <a:bodyPr/>
        <a:lstStyle/>
        <a:p>
          <a:endParaRPr lang="en-GB"/>
        </a:p>
      </dgm:t>
    </dgm:pt>
    <dgm:pt modelId="{3FC31BA0-E6E8-4057-A551-5F7F3987DFF0}" type="sibTrans" cxnId="{A122B691-9ED6-46A9-8C55-EB21E7102608}">
      <dgm:prSet/>
      <dgm:spPr/>
      <dgm:t>
        <a:bodyPr/>
        <a:lstStyle/>
        <a:p>
          <a:endParaRPr lang="en-GB"/>
        </a:p>
      </dgm:t>
    </dgm:pt>
    <dgm:pt modelId="{BF47448E-173F-4992-BCEF-159DBB00A909}">
      <dgm:prSet phldrT="[Text]" custT="1"/>
      <dgm:spPr/>
      <dgm:t>
        <a:bodyPr/>
        <a:lstStyle/>
        <a:p>
          <a:r>
            <a:rPr lang="en-GB" sz="1800" dirty="0" smtClean="0">
              <a:solidFill>
                <a:schemeClr val="bg1"/>
              </a:solidFill>
            </a:rPr>
            <a:t>Carer responds – eye contact, picks baby up, soothes and calms</a:t>
          </a:r>
          <a:endParaRPr lang="en-GB" sz="1800" dirty="0">
            <a:solidFill>
              <a:schemeClr val="bg1"/>
            </a:solidFill>
          </a:endParaRPr>
        </a:p>
      </dgm:t>
    </dgm:pt>
    <dgm:pt modelId="{156E1B9B-31F3-4A48-8110-846DDDE2724D}" type="parTrans" cxnId="{86CC8C36-4DED-444D-8F4A-1B87C32723BF}">
      <dgm:prSet/>
      <dgm:spPr/>
      <dgm:t>
        <a:bodyPr/>
        <a:lstStyle/>
        <a:p>
          <a:endParaRPr lang="en-GB"/>
        </a:p>
      </dgm:t>
    </dgm:pt>
    <dgm:pt modelId="{929FBAC4-B91A-4C05-A8C9-4EDDBEAEC906}" type="sibTrans" cxnId="{86CC8C36-4DED-444D-8F4A-1B87C32723BF}">
      <dgm:prSet/>
      <dgm:spPr/>
      <dgm:t>
        <a:bodyPr/>
        <a:lstStyle/>
        <a:p>
          <a:endParaRPr lang="en-GB"/>
        </a:p>
      </dgm:t>
    </dgm:pt>
    <dgm:pt modelId="{62D26965-DBC0-4C82-9368-48E60E92AD9C}">
      <dgm:prSet phldrT="[Text]" custT="1"/>
      <dgm:spPr/>
      <dgm:t>
        <a:bodyPr/>
        <a:lstStyle/>
        <a:p>
          <a:r>
            <a:rPr lang="en-GB" sz="1800" dirty="0" smtClean="0">
              <a:solidFill>
                <a:schemeClr val="bg1"/>
              </a:solidFill>
            </a:rPr>
            <a:t>Baby calms and trust develops</a:t>
          </a:r>
          <a:endParaRPr lang="en-GB" sz="1800" dirty="0">
            <a:solidFill>
              <a:schemeClr val="bg1"/>
            </a:solidFill>
          </a:endParaRPr>
        </a:p>
      </dgm:t>
    </dgm:pt>
    <dgm:pt modelId="{F8666695-7AA4-4E49-AA7E-1910CDFCAA8F}" type="parTrans" cxnId="{1A74AF47-31EE-46ED-BD99-C149EEC22B3A}">
      <dgm:prSet/>
      <dgm:spPr/>
      <dgm:t>
        <a:bodyPr/>
        <a:lstStyle/>
        <a:p>
          <a:endParaRPr lang="en-GB"/>
        </a:p>
      </dgm:t>
    </dgm:pt>
    <dgm:pt modelId="{81B63C3A-363A-49F2-A2A6-9BD3F7BE400A}" type="sibTrans" cxnId="{1A74AF47-31EE-46ED-BD99-C149EEC22B3A}">
      <dgm:prSet/>
      <dgm:spPr/>
      <dgm:t>
        <a:bodyPr/>
        <a:lstStyle/>
        <a:p>
          <a:endParaRPr lang="en-GB"/>
        </a:p>
      </dgm:t>
    </dgm:pt>
    <dgm:pt modelId="{78E4324A-E53D-4212-ABA5-5DC8AB960D49}">
      <dgm:prSet phldrT="[Text]" custT="1"/>
      <dgm:spPr/>
      <dgm:t>
        <a:bodyPr/>
        <a:lstStyle/>
        <a:p>
          <a:r>
            <a:rPr lang="en-GB" sz="1800" dirty="0" smtClean="0">
              <a:solidFill>
                <a:schemeClr val="bg1"/>
              </a:solidFill>
            </a:rPr>
            <a:t>Baby and carer interact</a:t>
          </a:r>
          <a:endParaRPr lang="en-GB" sz="1800" dirty="0">
            <a:solidFill>
              <a:schemeClr val="bg1"/>
            </a:solidFill>
          </a:endParaRPr>
        </a:p>
      </dgm:t>
    </dgm:pt>
    <dgm:pt modelId="{1176F70A-A0A7-451C-9356-0EB74D26FB32}" type="parTrans" cxnId="{A673061E-3FB0-41D0-8B89-10C9F1972FBA}">
      <dgm:prSet/>
      <dgm:spPr/>
      <dgm:t>
        <a:bodyPr/>
        <a:lstStyle/>
        <a:p>
          <a:endParaRPr lang="en-GB"/>
        </a:p>
      </dgm:t>
    </dgm:pt>
    <dgm:pt modelId="{225879E2-A507-41A8-B3EA-C31007CF5ED2}" type="sibTrans" cxnId="{A673061E-3FB0-41D0-8B89-10C9F1972FBA}">
      <dgm:prSet/>
      <dgm:spPr/>
      <dgm:t>
        <a:bodyPr/>
        <a:lstStyle/>
        <a:p>
          <a:endParaRPr lang="en-GB"/>
        </a:p>
      </dgm:t>
    </dgm:pt>
    <dgm:pt modelId="{55C585CB-7D3E-4CDE-8398-ED3738F4D3A3}" type="pres">
      <dgm:prSet presAssocID="{1750EEC7-7039-4E8F-B2D4-18040C66ABC6}" presName="cycle" presStyleCnt="0">
        <dgm:presLayoutVars>
          <dgm:dir/>
          <dgm:resizeHandles val="exact"/>
        </dgm:presLayoutVars>
      </dgm:prSet>
      <dgm:spPr/>
      <dgm:t>
        <a:bodyPr/>
        <a:lstStyle/>
        <a:p>
          <a:endParaRPr lang="en-GB"/>
        </a:p>
      </dgm:t>
    </dgm:pt>
    <dgm:pt modelId="{F9A760A9-DE13-4BBF-B4DD-C5F6955FC062}" type="pres">
      <dgm:prSet presAssocID="{DB1BD29E-41CE-4665-8B39-7BCE8F10A343}" presName="node" presStyleLbl="node1" presStyleIdx="0" presStyleCnt="6">
        <dgm:presLayoutVars>
          <dgm:bulletEnabled val="1"/>
        </dgm:presLayoutVars>
      </dgm:prSet>
      <dgm:spPr/>
      <dgm:t>
        <a:bodyPr/>
        <a:lstStyle/>
        <a:p>
          <a:endParaRPr lang="en-GB"/>
        </a:p>
      </dgm:t>
    </dgm:pt>
    <dgm:pt modelId="{6813CF98-FE53-4B10-9025-B9B48D6AC5A4}" type="pres">
      <dgm:prSet presAssocID="{9A2CC7E0-3582-4756-8936-2F9474FD4068}" presName="sibTrans" presStyleLbl="sibTrans2D1" presStyleIdx="0" presStyleCnt="6"/>
      <dgm:spPr/>
      <dgm:t>
        <a:bodyPr/>
        <a:lstStyle/>
        <a:p>
          <a:endParaRPr lang="en-GB"/>
        </a:p>
      </dgm:t>
    </dgm:pt>
    <dgm:pt modelId="{702A4600-F52B-403C-B92A-DF161E3F125C}" type="pres">
      <dgm:prSet presAssocID="{9A2CC7E0-3582-4756-8936-2F9474FD4068}" presName="connectorText" presStyleLbl="sibTrans2D1" presStyleIdx="0" presStyleCnt="6"/>
      <dgm:spPr/>
      <dgm:t>
        <a:bodyPr/>
        <a:lstStyle/>
        <a:p>
          <a:endParaRPr lang="en-GB"/>
        </a:p>
      </dgm:t>
    </dgm:pt>
    <dgm:pt modelId="{BA074876-BAE4-4E3D-9981-46E4F737D8A9}" type="pres">
      <dgm:prSet presAssocID="{2DB9A6DA-3782-4CA7-9FB0-A7253BCECEE9}" presName="node" presStyleLbl="node1" presStyleIdx="1" presStyleCnt="6">
        <dgm:presLayoutVars>
          <dgm:bulletEnabled val="1"/>
        </dgm:presLayoutVars>
      </dgm:prSet>
      <dgm:spPr/>
      <dgm:t>
        <a:bodyPr/>
        <a:lstStyle/>
        <a:p>
          <a:endParaRPr lang="en-GB"/>
        </a:p>
      </dgm:t>
    </dgm:pt>
    <dgm:pt modelId="{D98B7464-E199-4AB7-B56E-31111D846C22}" type="pres">
      <dgm:prSet presAssocID="{B318A5F7-FA9F-4F88-9D08-04391EE558EE}" presName="sibTrans" presStyleLbl="sibTrans2D1" presStyleIdx="1" presStyleCnt="6"/>
      <dgm:spPr/>
      <dgm:t>
        <a:bodyPr/>
        <a:lstStyle/>
        <a:p>
          <a:endParaRPr lang="en-GB"/>
        </a:p>
      </dgm:t>
    </dgm:pt>
    <dgm:pt modelId="{DDB89394-E0B8-4F7C-B4F3-E35F948CD6F7}" type="pres">
      <dgm:prSet presAssocID="{B318A5F7-FA9F-4F88-9D08-04391EE558EE}" presName="connectorText" presStyleLbl="sibTrans2D1" presStyleIdx="1" presStyleCnt="6"/>
      <dgm:spPr/>
      <dgm:t>
        <a:bodyPr/>
        <a:lstStyle/>
        <a:p>
          <a:endParaRPr lang="en-GB"/>
        </a:p>
      </dgm:t>
    </dgm:pt>
    <dgm:pt modelId="{27A10D3D-8679-45BF-A510-831B270692F9}" type="pres">
      <dgm:prSet presAssocID="{4918D902-646A-41C7-9F42-2F6FBB8D14B3}" presName="node" presStyleLbl="node1" presStyleIdx="2" presStyleCnt="6">
        <dgm:presLayoutVars>
          <dgm:bulletEnabled val="1"/>
        </dgm:presLayoutVars>
      </dgm:prSet>
      <dgm:spPr/>
      <dgm:t>
        <a:bodyPr/>
        <a:lstStyle/>
        <a:p>
          <a:endParaRPr lang="en-GB"/>
        </a:p>
      </dgm:t>
    </dgm:pt>
    <dgm:pt modelId="{03EEBF30-8A69-42B6-8924-EEADF59D940C}" type="pres">
      <dgm:prSet presAssocID="{3FC31BA0-E6E8-4057-A551-5F7F3987DFF0}" presName="sibTrans" presStyleLbl="sibTrans2D1" presStyleIdx="2" presStyleCnt="6"/>
      <dgm:spPr/>
      <dgm:t>
        <a:bodyPr/>
        <a:lstStyle/>
        <a:p>
          <a:endParaRPr lang="en-GB"/>
        </a:p>
      </dgm:t>
    </dgm:pt>
    <dgm:pt modelId="{424538D1-0C72-4133-81EA-84B916E890E9}" type="pres">
      <dgm:prSet presAssocID="{3FC31BA0-E6E8-4057-A551-5F7F3987DFF0}" presName="connectorText" presStyleLbl="sibTrans2D1" presStyleIdx="2" presStyleCnt="6"/>
      <dgm:spPr/>
      <dgm:t>
        <a:bodyPr/>
        <a:lstStyle/>
        <a:p>
          <a:endParaRPr lang="en-GB"/>
        </a:p>
      </dgm:t>
    </dgm:pt>
    <dgm:pt modelId="{8B8C3BF9-C22B-45AC-AC0E-7D5999AE95EC}" type="pres">
      <dgm:prSet presAssocID="{BF47448E-173F-4992-BCEF-159DBB00A909}" presName="node" presStyleLbl="node1" presStyleIdx="3" presStyleCnt="6">
        <dgm:presLayoutVars>
          <dgm:bulletEnabled val="1"/>
        </dgm:presLayoutVars>
      </dgm:prSet>
      <dgm:spPr/>
      <dgm:t>
        <a:bodyPr/>
        <a:lstStyle/>
        <a:p>
          <a:endParaRPr lang="en-GB"/>
        </a:p>
      </dgm:t>
    </dgm:pt>
    <dgm:pt modelId="{3F089B34-70B2-48E7-A3E1-D9790A6E1EB2}" type="pres">
      <dgm:prSet presAssocID="{929FBAC4-B91A-4C05-A8C9-4EDDBEAEC906}" presName="sibTrans" presStyleLbl="sibTrans2D1" presStyleIdx="3" presStyleCnt="6"/>
      <dgm:spPr/>
      <dgm:t>
        <a:bodyPr/>
        <a:lstStyle/>
        <a:p>
          <a:endParaRPr lang="en-GB"/>
        </a:p>
      </dgm:t>
    </dgm:pt>
    <dgm:pt modelId="{53D88882-9DA0-4D0C-B092-123302CA9D64}" type="pres">
      <dgm:prSet presAssocID="{929FBAC4-B91A-4C05-A8C9-4EDDBEAEC906}" presName="connectorText" presStyleLbl="sibTrans2D1" presStyleIdx="3" presStyleCnt="6"/>
      <dgm:spPr/>
      <dgm:t>
        <a:bodyPr/>
        <a:lstStyle/>
        <a:p>
          <a:endParaRPr lang="en-GB"/>
        </a:p>
      </dgm:t>
    </dgm:pt>
    <dgm:pt modelId="{E0502BCD-1B62-40F3-AC5E-74D28B047ABC}" type="pres">
      <dgm:prSet presAssocID="{62D26965-DBC0-4C82-9368-48E60E92AD9C}" presName="node" presStyleLbl="node1" presStyleIdx="4" presStyleCnt="6">
        <dgm:presLayoutVars>
          <dgm:bulletEnabled val="1"/>
        </dgm:presLayoutVars>
      </dgm:prSet>
      <dgm:spPr/>
      <dgm:t>
        <a:bodyPr/>
        <a:lstStyle/>
        <a:p>
          <a:endParaRPr lang="en-GB"/>
        </a:p>
      </dgm:t>
    </dgm:pt>
    <dgm:pt modelId="{84EA03A1-6AB0-4299-AE58-B2A4C8ADD433}" type="pres">
      <dgm:prSet presAssocID="{81B63C3A-363A-49F2-A2A6-9BD3F7BE400A}" presName="sibTrans" presStyleLbl="sibTrans2D1" presStyleIdx="4" presStyleCnt="6"/>
      <dgm:spPr/>
      <dgm:t>
        <a:bodyPr/>
        <a:lstStyle/>
        <a:p>
          <a:endParaRPr lang="en-GB"/>
        </a:p>
      </dgm:t>
    </dgm:pt>
    <dgm:pt modelId="{E1229137-8A18-4464-8FF2-8708BA3C367B}" type="pres">
      <dgm:prSet presAssocID="{81B63C3A-363A-49F2-A2A6-9BD3F7BE400A}" presName="connectorText" presStyleLbl="sibTrans2D1" presStyleIdx="4" presStyleCnt="6"/>
      <dgm:spPr/>
      <dgm:t>
        <a:bodyPr/>
        <a:lstStyle/>
        <a:p>
          <a:endParaRPr lang="en-GB"/>
        </a:p>
      </dgm:t>
    </dgm:pt>
    <dgm:pt modelId="{CFB634D7-B9FC-419F-8E0D-745073D7049E}" type="pres">
      <dgm:prSet presAssocID="{78E4324A-E53D-4212-ABA5-5DC8AB960D49}" presName="node" presStyleLbl="node1" presStyleIdx="5" presStyleCnt="6">
        <dgm:presLayoutVars>
          <dgm:bulletEnabled val="1"/>
        </dgm:presLayoutVars>
      </dgm:prSet>
      <dgm:spPr/>
      <dgm:t>
        <a:bodyPr/>
        <a:lstStyle/>
        <a:p>
          <a:endParaRPr lang="en-GB"/>
        </a:p>
      </dgm:t>
    </dgm:pt>
    <dgm:pt modelId="{854149F2-0357-4A98-827C-533202C4E99F}" type="pres">
      <dgm:prSet presAssocID="{225879E2-A507-41A8-B3EA-C31007CF5ED2}" presName="sibTrans" presStyleLbl="sibTrans2D1" presStyleIdx="5" presStyleCnt="6"/>
      <dgm:spPr/>
      <dgm:t>
        <a:bodyPr/>
        <a:lstStyle/>
        <a:p>
          <a:endParaRPr lang="en-GB"/>
        </a:p>
      </dgm:t>
    </dgm:pt>
    <dgm:pt modelId="{CBFB2806-595C-4BB4-A2D0-D64273E9AABA}" type="pres">
      <dgm:prSet presAssocID="{225879E2-A507-41A8-B3EA-C31007CF5ED2}" presName="connectorText" presStyleLbl="sibTrans2D1" presStyleIdx="5" presStyleCnt="6"/>
      <dgm:spPr/>
      <dgm:t>
        <a:bodyPr/>
        <a:lstStyle/>
        <a:p>
          <a:endParaRPr lang="en-GB"/>
        </a:p>
      </dgm:t>
    </dgm:pt>
  </dgm:ptLst>
  <dgm:cxnLst>
    <dgm:cxn modelId="{1D8BFDA0-41C2-4DA2-8803-D23D2F239FDB}" srcId="{1750EEC7-7039-4E8F-B2D4-18040C66ABC6}" destId="{2DB9A6DA-3782-4CA7-9FB0-A7253BCECEE9}" srcOrd="1" destOrd="0" parTransId="{CEBC566A-ECA0-4641-86D7-AAE4AD60BB18}" sibTransId="{B318A5F7-FA9F-4F88-9D08-04391EE558EE}"/>
    <dgm:cxn modelId="{C3E674C8-6FFC-4585-B317-5C115779F8C5}" type="presOf" srcId="{2DB9A6DA-3782-4CA7-9FB0-A7253BCECEE9}" destId="{BA074876-BAE4-4E3D-9981-46E4F737D8A9}" srcOrd="0" destOrd="0" presId="urn:microsoft.com/office/officeart/2005/8/layout/cycle2"/>
    <dgm:cxn modelId="{B77272C2-6C79-4370-A918-9D79794940FE}" type="presOf" srcId="{B318A5F7-FA9F-4F88-9D08-04391EE558EE}" destId="{DDB89394-E0B8-4F7C-B4F3-E35F948CD6F7}" srcOrd="1" destOrd="0" presId="urn:microsoft.com/office/officeart/2005/8/layout/cycle2"/>
    <dgm:cxn modelId="{4B60270A-8B8C-450A-AD8A-C20FDF9FA415}" type="presOf" srcId="{9A2CC7E0-3582-4756-8936-2F9474FD4068}" destId="{6813CF98-FE53-4B10-9025-B9B48D6AC5A4}" srcOrd="0" destOrd="0" presId="urn:microsoft.com/office/officeart/2005/8/layout/cycle2"/>
    <dgm:cxn modelId="{1A74AF47-31EE-46ED-BD99-C149EEC22B3A}" srcId="{1750EEC7-7039-4E8F-B2D4-18040C66ABC6}" destId="{62D26965-DBC0-4C82-9368-48E60E92AD9C}" srcOrd="4" destOrd="0" parTransId="{F8666695-7AA4-4E49-AA7E-1910CDFCAA8F}" sibTransId="{81B63C3A-363A-49F2-A2A6-9BD3F7BE400A}"/>
    <dgm:cxn modelId="{A122B691-9ED6-46A9-8C55-EB21E7102608}" srcId="{1750EEC7-7039-4E8F-B2D4-18040C66ABC6}" destId="{4918D902-646A-41C7-9F42-2F6FBB8D14B3}" srcOrd="2" destOrd="0" parTransId="{25CDD9D1-90EE-4698-B220-60CD218508D1}" sibTransId="{3FC31BA0-E6E8-4057-A551-5F7F3987DFF0}"/>
    <dgm:cxn modelId="{0DDDC30E-FF83-441C-96D7-6D0B6E9C8B9E}" type="presOf" srcId="{9A2CC7E0-3582-4756-8936-2F9474FD4068}" destId="{702A4600-F52B-403C-B92A-DF161E3F125C}" srcOrd="1" destOrd="0" presId="urn:microsoft.com/office/officeart/2005/8/layout/cycle2"/>
    <dgm:cxn modelId="{946FDE5D-7EB7-4044-B4B9-CD71950B929D}" type="presOf" srcId="{BF47448E-173F-4992-BCEF-159DBB00A909}" destId="{8B8C3BF9-C22B-45AC-AC0E-7D5999AE95EC}" srcOrd="0" destOrd="0" presId="urn:microsoft.com/office/officeart/2005/8/layout/cycle2"/>
    <dgm:cxn modelId="{EB134EED-D3AC-4FDB-BF49-01B583DBDEB8}" srcId="{1750EEC7-7039-4E8F-B2D4-18040C66ABC6}" destId="{DB1BD29E-41CE-4665-8B39-7BCE8F10A343}" srcOrd="0" destOrd="0" parTransId="{988AE75F-7FD5-4DEC-A0D9-1D0F1F9F531E}" sibTransId="{9A2CC7E0-3582-4756-8936-2F9474FD4068}"/>
    <dgm:cxn modelId="{D54121C5-68DE-4E73-8C78-55C547129FC1}" type="presOf" srcId="{1750EEC7-7039-4E8F-B2D4-18040C66ABC6}" destId="{55C585CB-7D3E-4CDE-8398-ED3738F4D3A3}" srcOrd="0" destOrd="0" presId="urn:microsoft.com/office/officeart/2005/8/layout/cycle2"/>
    <dgm:cxn modelId="{A673061E-3FB0-41D0-8B89-10C9F1972FBA}" srcId="{1750EEC7-7039-4E8F-B2D4-18040C66ABC6}" destId="{78E4324A-E53D-4212-ABA5-5DC8AB960D49}" srcOrd="5" destOrd="0" parTransId="{1176F70A-A0A7-451C-9356-0EB74D26FB32}" sibTransId="{225879E2-A507-41A8-B3EA-C31007CF5ED2}"/>
    <dgm:cxn modelId="{BF925890-95E0-4EE0-A8C0-E1D1F1A4999B}" type="presOf" srcId="{78E4324A-E53D-4212-ABA5-5DC8AB960D49}" destId="{CFB634D7-B9FC-419F-8E0D-745073D7049E}" srcOrd="0" destOrd="0" presId="urn:microsoft.com/office/officeart/2005/8/layout/cycle2"/>
    <dgm:cxn modelId="{4F27ED81-2541-4F16-ABDE-3B8F9CFBBD72}" type="presOf" srcId="{3FC31BA0-E6E8-4057-A551-5F7F3987DFF0}" destId="{03EEBF30-8A69-42B6-8924-EEADF59D940C}" srcOrd="0" destOrd="0" presId="urn:microsoft.com/office/officeart/2005/8/layout/cycle2"/>
    <dgm:cxn modelId="{822C16E1-479A-4B96-BC19-FB3E3BB041F1}" type="presOf" srcId="{B318A5F7-FA9F-4F88-9D08-04391EE558EE}" destId="{D98B7464-E199-4AB7-B56E-31111D846C22}" srcOrd="0" destOrd="0" presId="urn:microsoft.com/office/officeart/2005/8/layout/cycle2"/>
    <dgm:cxn modelId="{E3D69588-AF42-4745-A26E-8A87B202D400}" type="presOf" srcId="{DB1BD29E-41CE-4665-8B39-7BCE8F10A343}" destId="{F9A760A9-DE13-4BBF-B4DD-C5F6955FC062}" srcOrd="0" destOrd="0" presId="urn:microsoft.com/office/officeart/2005/8/layout/cycle2"/>
    <dgm:cxn modelId="{86CC8C36-4DED-444D-8F4A-1B87C32723BF}" srcId="{1750EEC7-7039-4E8F-B2D4-18040C66ABC6}" destId="{BF47448E-173F-4992-BCEF-159DBB00A909}" srcOrd="3" destOrd="0" parTransId="{156E1B9B-31F3-4A48-8110-846DDDE2724D}" sibTransId="{929FBAC4-B91A-4C05-A8C9-4EDDBEAEC906}"/>
    <dgm:cxn modelId="{EE74EDC7-2113-4446-A154-DCE48D897E28}" type="presOf" srcId="{929FBAC4-B91A-4C05-A8C9-4EDDBEAEC906}" destId="{53D88882-9DA0-4D0C-B092-123302CA9D64}" srcOrd="1" destOrd="0" presId="urn:microsoft.com/office/officeart/2005/8/layout/cycle2"/>
    <dgm:cxn modelId="{432551A7-B4B2-4C88-BE7D-1C99182E17E5}" type="presOf" srcId="{3FC31BA0-E6E8-4057-A551-5F7F3987DFF0}" destId="{424538D1-0C72-4133-81EA-84B916E890E9}" srcOrd="1" destOrd="0" presId="urn:microsoft.com/office/officeart/2005/8/layout/cycle2"/>
    <dgm:cxn modelId="{9AD5101A-D2F1-43F3-8BC4-D11487217244}" type="presOf" srcId="{929FBAC4-B91A-4C05-A8C9-4EDDBEAEC906}" destId="{3F089B34-70B2-48E7-A3E1-D9790A6E1EB2}" srcOrd="0" destOrd="0" presId="urn:microsoft.com/office/officeart/2005/8/layout/cycle2"/>
    <dgm:cxn modelId="{5FF97D91-35E0-4C73-8AEA-195F8FDECCD2}" type="presOf" srcId="{81B63C3A-363A-49F2-A2A6-9BD3F7BE400A}" destId="{84EA03A1-6AB0-4299-AE58-B2A4C8ADD433}" srcOrd="0" destOrd="0" presId="urn:microsoft.com/office/officeart/2005/8/layout/cycle2"/>
    <dgm:cxn modelId="{05F83202-BC46-428D-A5FF-0EA930AF3B68}" type="presOf" srcId="{62D26965-DBC0-4C82-9368-48E60E92AD9C}" destId="{E0502BCD-1B62-40F3-AC5E-74D28B047ABC}" srcOrd="0" destOrd="0" presId="urn:microsoft.com/office/officeart/2005/8/layout/cycle2"/>
    <dgm:cxn modelId="{77C9E1D1-0EFA-4B11-9548-FAE5B084E993}" type="presOf" srcId="{81B63C3A-363A-49F2-A2A6-9BD3F7BE400A}" destId="{E1229137-8A18-4464-8FF2-8708BA3C367B}" srcOrd="1" destOrd="0" presId="urn:microsoft.com/office/officeart/2005/8/layout/cycle2"/>
    <dgm:cxn modelId="{AD468E30-AE24-45B3-8D09-6BFA7D9E7E26}" type="presOf" srcId="{4918D902-646A-41C7-9F42-2F6FBB8D14B3}" destId="{27A10D3D-8679-45BF-A510-831B270692F9}" srcOrd="0" destOrd="0" presId="urn:microsoft.com/office/officeart/2005/8/layout/cycle2"/>
    <dgm:cxn modelId="{A5D18CFD-49BA-463F-88BC-F290ED9C358F}" type="presOf" srcId="{225879E2-A507-41A8-B3EA-C31007CF5ED2}" destId="{854149F2-0357-4A98-827C-533202C4E99F}" srcOrd="0" destOrd="0" presId="urn:microsoft.com/office/officeart/2005/8/layout/cycle2"/>
    <dgm:cxn modelId="{328544A6-9563-4919-B932-0A9C9897DAC9}" type="presOf" srcId="{225879E2-A507-41A8-B3EA-C31007CF5ED2}" destId="{CBFB2806-595C-4BB4-A2D0-D64273E9AABA}" srcOrd="1" destOrd="0" presId="urn:microsoft.com/office/officeart/2005/8/layout/cycle2"/>
    <dgm:cxn modelId="{0359C4F7-1ACB-42BE-9B4E-AC86CB329654}" type="presParOf" srcId="{55C585CB-7D3E-4CDE-8398-ED3738F4D3A3}" destId="{F9A760A9-DE13-4BBF-B4DD-C5F6955FC062}" srcOrd="0" destOrd="0" presId="urn:microsoft.com/office/officeart/2005/8/layout/cycle2"/>
    <dgm:cxn modelId="{51EC4518-70A6-43EB-B035-627DDEE507B5}" type="presParOf" srcId="{55C585CB-7D3E-4CDE-8398-ED3738F4D3A3}" destId="{6813CF98-FE53-4B10-9025-B9B48D6AC5A4}" srcOrd="1" destOrd="0" presId="urn:microsoft.com/office/officeart/2005/8/layout/cycle2"/>
    <dgm:cxn modelId="{A4FCB0AC-DE28-4C64-AFED-F29BABF46BF3}" type="presParOf" srcId="{6813CF98-FE53-4B10-9025-B9B48D6AC5A4}" destId="{702A4600-F52B-403C-B92A-DF161E3F125C}" srcOrd="0" destOrd="0" presId="urn:microsoft.com/office/officeart/2005/8/layout/cycle2"/>
    <dgm:cxn modelId="{DB63703A-A70B-4AC5-8EE3-0C66D136EC65}" type="presParOf" srcId="{55C585CB-7D3E-4CDE-8398-ED3738F4D3A3}" destId="{BA074876-BAE4-4E3D-9981-46E4F737D8A9}" srcOrd="2" destOrd="0" presId="urn:microsoft.com/office/officeart/2005/8/layout/cycle2"/>
    <dgm:cxn modelId="{D83C4140-D10A-41EA-A77C-BC79639E95DC}" type="presParOf" srcId="{55C585CB-7D3E-4CDE-8398-ED3738F4D3A3}" destId="{D98B7464-E199-4AB7-B56E-31111D846C22}" srcOrd="3" destOrd="0" presId="urn:microsoft.com/office/officeart/2005/8/layout/cycle2"/>
    <dgm:cxn modelId="{C6EF9C3B-3A72-4783-A23C-CC053E352DD6}" type="presParOf" srcId="{D98B7464-E199-4AB7-B56E-31111D846C22}" destId="{DDB89394-E0B8-4F7C-B4F3-E35F948CD6F7}" srcOrd="0" destOrd="0" presId="urn:microsoft.com/office/officeart/2005/8/layout/cycle2"/>
    <dgm:cxn modelId="{40908C68-4BE9-4B1C-BC2A-F8BAE4EC52A9}" type="presParOf" srcId="{55C585CB-7D3E-4CDE-8398-ED3738F4D3A3}" destId="{27A10D3D-8679-45BF-A510-831B270692F9}" srcOrd="4" destOrd="0" presId="urn:microsoft.com/office/officeart/2005/8/layout/cycle2"/>
    <dgm:cxn modelId="{EC74E5B3-2247-4DB1-BB85-DE734D8EF7EA}" type="presParOf" srcId="{55C585CB-7D3E-4CDE-8398-ED3738F4D3A3}" destId="{03EEBF30-8A69-42B6-8924-EEADF59D940C}" srcOrd="5" destOrd="0" presId="urn:microsoft.com/office/officeart/2005/8/layout/cycle2"/>
    <dgm:cxn modelId="{007758BE-2291-4922-AE44-A86C5AA34F94}" type="presParOf" srcId="{03EEBF30-8A69-42B6-8924-EEADF59D940C}" destId="{424538D1-0C72-4133-81EA-84B916E890E9}" srcOrd="0" destOrd="0" presId="urn:microsoft.com/office/officeart/2005/8/layout/cycle2"/>
    <dgm:cxn modelId="{CD64EC5C-5D2D-4B0F-85E2-23C868643845}" type="presParOf" srcId="{55C585CB-7D3E-4CDE-8398-ED3738F4D3A3}" destId="{8B8C3BF9-C22B-45AC-AC0E-7D5999AE95EC}" srcOrd="6" destOrd="0" presId="urn:microsoft.com/office/officeart/2005/8/layout/cycle2"/>
    <dgm:cxn modelId="{5BFD76A7-4FF8-46BC-B287-EEDB7BB8D9BC}" type="presParOf" srcId="{55C585CB-7D3E-4CDE-8398-ED3738F4D3A3}" destId="{3F089B34-70B2-48E7-A3E1-D9790A6E1EB2}" srcOrd="7" destOrd="0" presId="urn:microsoft.com/office/officeart/2005/8/layout/cycle2"/>
    <dgm:cxn modelId="{788A9048-DD93-4833-87EB-950D93470FBE}" type="presParOf" srcId="{3F089B34-70B2-48E7-A3E1-D9790A6E1EB2}" destId="{53D88882-9DA0-4D0C-B092-123302CA9D64}" srcOrd="0" destOrd="0" presId="urn:microsoft.com/office/officeart/2005/8/layout/cycle2"/>
    <dgm:cxn modelId="{3E65C3A5-BA09-406F-B6F7-438E26F1FA97}" type="presParOf" srcId="{55C585CB-7D3E-4CDE-8398-ED3738F4D3A3}" destId="{E0502BCD-1B62-40F3-AC5E-74D28B047ABC}" srcOrd="8" destOrd="0" presId="urn:microsoft.com/office/officeart/2005/8/layout/cycle2"/>
    <dgm:cxn modelId="{5359A337-6E1D-4B2E-8D9E-BEBEB29CD6FE}" type="presParOf" srcId="{55C585CB-7D3E-4CDE-8398-ED3738F4D3A3}" destId="{84EA03A1-6AB0-4299-AE58-B2A4C8ADD433}" srcOrd="9" destOrd="0" presId="urn:microsoft.com/office/officeart/2005/8/layout/cycle2"/>
    <dgm:cxn modelId="{1F1AD922-8FD2-4A07-BD19-4DF80C1E8DD5}" type="presParOf" srcId="{84EA03A1-6AB0-4299-AE58-B2A4C8ADD433}" destId="{E1229137-8A18-4464-8FF2-8708BA3C367B}" srcOrd="0" destOrd="0" presId="urn:microsoft.com/office/officeart/2005/8/layout/cycle2"/>
    <dgm:cxn modelId="{A963F588-E245-4AC8-AB0A-32F957176950}" type="presParOf" srcId="{55C585CB-7D3E-4CDE-8398-ED3738F4D3A3}" destId="{CFB634D7-B9FC-419F-8E0D-745073D7049E}" srcOrd="10" destOrd="0" presId="urn:microsoft.com/office/officeart/2005/8/layout/cycle2"/>
    <dgm:cxn modelId="{3F127361-51AB-4CED-853F-6D2A77B25276}" type="presParOf" srcId="{55C585CB-7D3E-4CDE-8398-ED3738F4D3A3}" destId="{854149F2-0357-4A98-827C-533202C4E99F}" srcOrd="11" destOrd="0" presId="urn:microsoft.com/office/officeart/2005/8/layout/cycle2"/>
    <dgm:cxn modelId="{ADB43BEC-6CC8-4D77-8A7F-0C44DA1E861C}" type="presParOf" srcId="{854149F2-0357-4A98-827C-533202C4E99F}" destId="{CBFB2806-595C-4BB4-A2D0-D64273E9AAB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50EEC7-7039-4E8F-B2D4-18040C66ABC6}" type="doc">
      <dgm:prSet loTypeId="urn:microsoft.com/office/officeart/2005/8/layout/cycle2" loCatId="cycle" qsTypeId="urn:microsoft.com/office/officeart/2005/8/quickstyle/3d3" qsCatId="3D" csTypeId="urn:microsoft.com/office/officeart/2005/8/colors/colorful3" csCatId="colorful" phldr="1"/>
      <dgm:spPr/>
      <dgm:t>
        <a:bodyPr/>
        <a:lstStyle/>
        <a:p>
          <a:endParaRPr lang="en-GB"/>
        </a:p>
      </dgm:t>
    </dgm:pt>
    <dgm:pt modelId="{DB1BD29E-41CE-4665-8B39-7BCE8F10A343}">
      <dgm:prSet phldrT="[Text]" custT="1"/>
      <dgm:spPr/>
      <dgm:t>
        <a:bodyPr/>
        <a:lstStyle/>
        <a:p>
          <a:r>
            <a:rPr lang="en-GB" sz="1800" dirty="0" smtClean="0">
              <a:solidFill>
                <a:schemeClr val="bg1"/>
              </a:solidFill>
            </a:rPr>
            <a:t>Baby at rest or disassociated</a:t>
          </a:r>
          <a:endParaRPr lang="en-GB" sz="1800" dirty="0">
            <a:solidFill>
              <a:schemeClr val="bg1"/>
            </a:solidFill>
          </a:endParaRPr>
        </a:p>
      </dgm:t>
    </dgm:pt>
    <dgm:pt modelId="{988AE75F-7FD5-4DEC-A0D9-1D0F1F9F531E}" type="parTrans" cxnId="{EB134EED-D3AC-4FDB-BF49-01B583DBDEB8}">
      <dgm:prSet/>
      <dgm:spPr/>
      <dgm:t>
        <a:bodyPr/>
        <a:lstStyle/>
        <a:p>
          <a:endParaRPr lang="en-GB"/>
        </a:p>
      </dgm:t>
    </dgm:pt>
    <dgm:pt modelId="{9A2CC7E0-3582-4756-8936-2F9474FD4068}" type="sibTrans" cxnId="{EB134EED-D3AC-4FDB-BF49-01B583DBDEB8}">
      <dgm:prSet/>
      <dgm:spPr/>
      <dgm:t>
        <a:bodyPr/>
        <a:lstStyle/>
        <a:p>
          <a:endParaRPr lang="en-GB"/>
        </a:p>
      </dgm:t>
    </dgm:pt>
    <dgm:pt modelId="{2DB9A6DA-3782-4CA7-9FB0-A7253BCECEE9}">
      <dgm:prSet phldrT="[Text]" custT="1"/>
      <dgm:spPr/>
      <dgm:t>
        <a:bodyPr/>
        <a:lstStyle/>
        <a:p>
          <a:r>
            <a:rPr lang="en-GB" sz="1800" dirty="0" smtClean="0">
              <a:solidFill>
                <a:schemeClr val="bg1"/>
              </a:solidFill>
            </a:rPr>
            <a:t>Baby experiences discomfort or need</a:t>
          </a:r>
          <a:endParaRPr lang="en-GB" sz="1800" dirty="0">
            <a:solidFill>
              <a:schemeClr val="bg1"/>
            </a:solidFill>
          </a:endParaRPr>
        </a:p>
      </dgm:t>
    </dgm:pt>
    <dgm:pt modelId="{CEBC566A-ECA0-4641-86D7-AAE4AD60BB18}" type="parTrans" cxnId="{1D8BFDA0-41C2-4DA2-8803-D23D2F239FDB}">
      <dgm:prSet/>
      <dgm:spPr/>
      <dgm:t>
        <a:bodyPr/>
        <a:lstStyle/>
        <a:p>
          <a:endParaRPr lang="en-GB"/>
        </a:p>
      </dgm:t>
    </dgm:pt>
    <dgm:pt modelId="{B318A5F7-FA9F-4F88-9D08-04391EE558EE}" type="sibTrans" cxnId="{1D8BFDA0-41C2-4DA2-8803-D23D2F239FDB}">
      <dgm:prSet/>
      <dgm:spPr/>
      <dgm:t>
        <a:bodyPr/>
        <a:lstStyle/>
        <a:p>
          <a:endParaRPr lang="en-GB"/>
        </a:p>
      </dgm:t>
    </dgm:pt>
    <dgm:pt modelId="{4918D902-646A-41C7-9F42-2F6FBB8D14B3}">
      <dgm:prSet phldrT="[Text]" custT="1"/>
      <dgm:spPr/>
      <dgm:t>
        <a:bodyPr/>
        <a:lstStyle/>
        <a:p>
          <a:r>
            <a:rPr lang="en-GB" sz="1800" dirty="0" smtClean="0">
              <a:solidFill>
                <a:schemeClr val="bg1"/>
              </a:solidFill>
            </a:rPr>
            <a:t>Baby protests – usually by crying</a:t>
          </a:r>
          <a:endParaRPr lang="en-GB" sz="1800" dirty="0">
            <a:solidFill>
              <a:schemeClr val="bg1"/>
            </a:solidFill>
          </a:endParaRPr>
        </a:p>
      </dgm:t>
    </dgm:pt>
    <dgm:pt modelId="{25CDD9D1-90EE-4698-B220-60CD218508D1}" type="parTrans" cxnId="{A122B691-9ED6-46A9-8C55-EB21E7102608}">
      <dgm:prSet/>
      <dgm:spPr/>
      <dgm:t>
        <a:bodyPr/>
        <a:lstStyle/>
        <a:p>
          <a:endParaRPr lang="en-GB"/>
        </a:p>
      </dgm:t>
    </dgm:pt>
    <dgm:pt modelId="{3FC31BA0-E6E8-4057-A551-5F7F3987DFF0}" type="sibTrans" cxnId="{A122B691-9ED6-46A9-8C55-EB21E7102608}">
      <dgm:prSet/>
      <dgm:spPr/>
      <dgm:t>
        <a:bodyPr/>
        <a:lstStyle/>
        <a:p>
          <a:endParaRPr lang="en-GB"/>
        </a:p>
      </dgm:t>
    </dgm:pt>
    <dgm:pt modelId="{BF47448E-173F-4992-BCEF-159DBB00A909}">
      <dgm:prSet phldrT="[Text]" custT="1"/>
      <dgm:spPr/>
      <dgm:t>
        <a:bodyPr/>
        <a:lstStyle/>
        <a:p>
          <a:r>
            <a:rPr lang="en-GB" sz="1800" dirty="0" smtClean="0">
              <a:solidFill>
                <a:schemeClr val="bg1"/>
              </a:solidFill>
            </a:rPr>
            <a:t>Carer response Ignore Abort Distort</a:t>
          </a:r>
          <a:endParaRPr lang="en-GB" sz="1800" dirty="0">
            <a:solidFill>
              <a:schemeClr val="bg1"/>
            </a:solidFill>
          </a:endParaRPr>
        </a:p>
      </dgm:t>
    </dgm:pt>
    <dgm:pt modelId="{156E1B9B-31F3-4A48-8110-846DDDE2724D}" type="parTrans" cxnId="{86CC8C36-4DED-444D-8F4A-1B87C32723BF}">
      <dgm:prSet/>
      <dgm:spPr/>
      <dgm:t>
        <a:bodyPr/>
        <a:lstStyle/>
        <a:p>
          <a:endParaRPr lang="en-GB"/>
        </a:p>
      </dgm:t>
    </dgm:pt>
    <dgm:pt modelId="{929FBAC4-B91A-4C05-A8C9-4EDDBEAEC906}" type="sibTrans" cxnId="{86CC8C36-4DED-444D-8F4A-1B87C32723BF}">
      <dgm:prSet/>
      <dgm:spPr/>
      <dgm:t>
        <a:bodyPr/>
        <a:lstStyle/>
        <a:p>
          <a:endParaRPr lang="en-GB"/>
        </a:p>
      </dgm:t>
    </dgm:pt>
    <dgm:pt modelId="{62D26965-DBC0-4C82-9368-48E60E92AD9C}">
      <dgm:prSet phldrT="[Text]" custT="1"/>
      <dgm:spPr/>
      <dgm:t>
        <a:bodyPr/>
        <a:lstStyle/>
        <a:p>
          <a:r>
            <a:rPr lang="en-GB" sz="1800" dirty="0" smtClean="0">
              <a:solidFill>
                <a:schemeClr val="bg1"/>
              </a:solidFill>
            </a:rPr>
            <a:t>Carer response escalates</a:t>
          </a:r>
          <a:endParaRPr lang="en-GB" sz="1800" dirty="0">
            <a:solidFill>
              <a:schemeClr val="bg1"/>
            </a:solidFill>
          </a:endParaRPr>
        </a:p>
      </dgm:t>
    </dgm:pt>
    <dgm:pt modelId="{F8666695-7AA4-4E49-AA7E-1910CDFCAA8F}" type="parTrans" cxnId="{1A74AF47-31EE-46ED-BD99-C149EEC22B3A}">
      <dgm:prSet/>
      <dgm:spPr/>
      <dgm:t>
        <a:bodyPr/>
        <a:lstStyle/>
        <a:p>
          <a:endParaRPr lang="en-GB"/>
        </a:p>
      </dgm:t>
    </dgm:pt>
    <dgm:pt modelId="{81B63C3A-363A-49F2-A2A6-9BD3F7BE400A}" type="sibTrans" cxnId="{1A74AF47-31EE-46ED-BD99-C149EEC22B3A}">
      <dgm:prSet/>
      <dgm:spPr/>
      <dgm:t>
        <a:bodyPr/>
        <a:lstStyle/>
        <a:p>
          <a:endParaRPr lang="en-GB"/>
        </a:p>
      </dgm:t>
    </dgm:pt>
    <dgm:pt modelId="{78E4324A-E53D-4212-ABA5-5DC8AB960D49}">
      <dgm:prSet phldrT="[Text]" custT="1"/>
      <dgm:spPr/>
      <dgm:t>
        <a:bodyPr/>
        <a:lstStyle/>
        <a:p>
          <a:r>
            <a:rPr lang="en-GB" sz="1800" dirty="0" smtClean="0">
              <a:solidFill>
                <a:schemeClr val="bg1"/>
              </a:solidFill>
            </a:rPr>
            <a:t>Baby unable to self regulate</a:t>
          </a:r>
          <a:endParaRPr lang="en-GB" sz="1800" dirty="0">
            <a:solidFill>
              <a:schemeClr val="bg1"/>
            </a:solidFill>
          </a:endParaRPr>
        </a:p>
      </dgm:t>
    </dgm:pt>
    <dgm:pt modelId="{1176F70A-A0A7-451C-9356-0EB74D26FB32}" type="parTrans" cxnId="{A673061E-3FB0-41D0-8B89-10C9F1972FBA}">
      <dgm:prSet/>
      <dgm:spPr/>
      <dgm:t>
        <a:bodyPr/>
        <a:lstStyle/>
        <a:p>
          <a:endParaRPr lang="en-GB"/>
        </a:p>
      </dgm:t>
    </dgm:pt>
    <dgm:pt modelId="{225879E2-A507-41A8-B3EA-C31007CF5ED2}" type="sibTrans" cxnId="{A673061E-3FB0-41D0-8B89-10C9F1972FBA}">
      <dgm:prSet/>
      <dgm:spPr/>
      <dgm:t>
        <a:bodyPr/>
        <a:lstStyle/>
        <a:p>
          <a:endParaRPr lang="en-GB"/>
        </a:p>
      </dgm:t>
    </dgm:pt>
    <dgm:pt modelId="{AD49E865-C6AF-43CB-BD1B-8EE61804AD95}">
      <dgm:prSet phldrT="[Text]" custT="1"/>
      <dgm:spPr/>
      <dgm:t>
        <a:bodyPr/>
        <a:lstStyle/>
        <a:p>
          <a:r>
            <a:rPr lang="en-GB" sz="1800" dirty="0" smtClean="0">
              <a:solidFill>
                <a:schemeClr val="bg1"/>
              </a:solidFill>
            </a:rPr>
            <a:t>Baby protests more</a:t>
          </a:r>
          <a:endParaRPr lang="en-GB" sz="1800" dirty="0">
            <a:solidFill>
              <a:schemeClr val="bg1"/>
            </a:solidFill>
          </a:endParaRPr>
        </a:p>
      </dgm:t>
    </dgm:pt>
    <dgm:pt modelId="{BEE713C8-6F45-41CF-A14C-4178A6B9043A}" type="parTrans" cxnId="{585DD803-B54A-4935-BA22-9B8DAE1771F7}">
      <dgm:prSet/>
      <dgm:spPr/>
      <dgm:t>
        <a:bodyPr/>
        <a:lstStyle/>
        <a:p>
          <a:endParaRPr lang="en-GB"/>
        </a:p>
      </dgm:t>
    </dgm:pt>
    <dgm:pt modelId="{59833ABC-5F61-47B3-B54B-35306C53A960}" type="sibTrans" cxnId="{585DD803-B54A-4935-BA22-9B8DAE1771F7}">
      <dgm:prSet/>
      <dgm:spPr/>
      <dgm:t>
        <a:bodyPr/>
        <a:lstStyle/>
        <a:p>
          <a:endParaRPr lang="en-GB"/>
        </a:p>
      </dgm:t>
    </dgm:pt>
    <dgm:pt modelId="{A5CBEE8B-8014-4A03-B5B0-209A7D5F087F}">
      <dgm:prSet phldrT="[Text]" custT="1"/>
      <dgm:spPr/>
      <dgm:t>
        <a:bodyPr/>
        <a:lstStyle/>
        <a:p>
          <a:r>
            <a:rPr lang="en-GB" sz="1800" dirty="0" smtClean="0">
              <a:solidFill>
                <a:schemeClr val="bg1"/>
              </a:solidFill>
            </a:rPr>
            <a:t>Rage then apathy</a:t>
          </a:r>
          <a:endParaRPr lang="en-GB" sz="1800" dirty="0">
            <a:solidFill>
              <a:schemeClr val="bg1"/>
            </a:solidFill>
          </a:endParaRPr>
        </a:p>
      </dgm:t>
    </dgm:pt>
    <dgm:pt modelId="{4ECABF1B-E28C-4571-94CF-3EE5F5FDEADB}" type="parTrans" cxnId="{E44B9589-BC44-4EF6-8C59-A9F0D807F261}">
      <dgm:prSet/>
      <dgm:spPr/>
      <dgm:t>
        <a:bodyPr/>
        <a:lstStyle/>
        <a:p>
          <a:endParaRPr lang="en-GB"/>
        </a:p>
      </dgm:t>
    </dgm:pt>
    <dgm:pt modelId="{9AC2D6CE-CA26-4F16-86A5-A5FA0FB881B5}" type="sibTrans" cxnId="{E44B9589-BC44-4EF6-8C59-A9F0D807F261}">
      <dgm:prSet/>
      <dgm:spPr/>
      <dgm:t>
        <a:bodyPr/>
        <a:lstStyle/>
        <a:p>
          <a:endParaRPr lang="en-GB"/>
        </a:p>
      </dgm:t>
    </dgm:pt>
    <dgm:pt modelId="{55C585CB-7D3E-4CDE-8398-ED3738F4D3A3}" type="pres">
      <dgm:prSet presAssocID="{1750EEC7-7039-4E8F-B2D4-18040C66ABC6}" presName="cycle" presStyleCnt="0">
        <dgm:presLayoutVars>
          <dgm:dir/>
          <dgm:resizeHandles val="exact"/>
        </dgm:presLayoutVars>
      </dgm:prSet>
      <dgm:spPr/>
      <dgm:t>
        <a:bodyPr/>
        <a:lstStyle/>
        <a:p>
          <a:endParaRPr lang="en-GB"/>
        </a:p>
      </dgm:t>
    </dgm:pt>
    <dgm:pt modelId="{F9A760A9-DE13-4BBF-B4DD-C5F6955FC062}" type="pres">
      <dgm:prSet presAssocID="{DB1BD29E-41CE-4665-8B39-7BCE8F10A343}" presName="node" presStyleLbl="node1" presStyleIdx="0" presStyleCnt="8" custScaleX="146271">
        <dgm:presLayoutVars>
          <dgm:bulletEnabled val="1"/>
        </dgm:presLayoutVars>
      </dgm:prSet>
      <dgm:spPr/>
      <dgm:t>
        <a:bodyPr/>
        <a:lstStyle/>
        <a:p>
          <a:endParaRPr lang="en-GB"/>
        </a:p>
      </dgm:t>
    </dgm:pt>
    <dgm:pt modelId="{6813CF98-FE53-4B10-9025-B9B48D6AC5A4}" type="pres">
      <dgm:prSet presAssocID="{9A2CC7E0-3582-4756-8936-2F9474FD4068}" presName="sibTrans" presStyleLbl="sibTrans2D1" presStyleIdx="0" presStyleCnt="8"/>
      <dgm:spPr/>
      <dgm:t>
        <a:bodyPr/>
        <a:lstStyle/>
        <a:p>
          <a:endParaRPr lang="en-GB"/>
        </a:p>
      </dgm:t>
    </dgm:pt>
    <dgm:pt modelId="{702A4600-F52B-403C-B92A-DF161E3F125C}" type="pres">
      <dgm:prSet presAssocID="{9A2CC7E0-3582-4756-8936-2F9474FD4068}" presName="connectorText" presStyleLbl="sibTrans2D1" presStyleIdx="0" presStyleCnt="8"/>
      <dgm:spPr/>
      <dgm:t>
        <a:bodyPr/>
        <a:lstStyle/>
        <a:p>
          <a:endParaRPr lang="en-GB"/>
        </a:p>
      </dgm:t>
    </dgm:pt>
    <dgm:pt modelId="{BA074876-BAE4-4E3D-9981-46E4F737D8A9}" type="pres">
      <dgm:prSet presAssocID="{2DB9A6DA-3782-4CA7-9FB0-A7253BCECEE9}" presName="node" presStyleLbl="node1" presStyleIdx="1" presStyleCnt="8" custScaleX="119664" custScaleY="96386">
        <dgm:presLayoutVars>
          <dgm:bulletEnabled val="1"/>
        </dgm:presLayoutVars>
      </dgm:prSet>
      <dgm:spPr/>
      <dgm:t>
        <a:bodyPr/>
        <a:lstStyle/>
        <a:p>
          <a:endParaRPr lang="en-GB"/>
        </a:p>
      </dgm:t>
    </dgm:pt>
    <dgm:pt modelId="{D98B7464-E199-4AB7-B56E-31111D846C22}" type="pres">
      <dgm:prSet presAssocID="{B318A5F7-FA9F-4F88-9D08-04391EE558EE}" presName="sibTrans" presStyleLbl="sibTrans2D1" presStyleIdx="1" presStyleCnt="8"/>
      <dgm:spPr/>
      <dgm:t>
        <a:bodyPr/>
        <a:lstStyle/>
        <a:p>
          <a:endParaRPr lang="en-GB"/>
        </a:p>
      </dgm:t>
    </dgm:pt>
    <dgm:pt modelId="{DDB89394-E0B8-4F7C-B4F3-E35F948CD6F7}" type="pres">
      <dgm:prSet presAssocID="{B318A5F7-FA9F-4F88-9D08-04391EE558EE}" presName="connectorText" presStyleLbl="sibTrans2D1" presStyleIdx="1" presStyleCnt="8"/>
      <dgm:spPr/>
      <dgm:t>
        <a:bodyPr/>
        <a:lstStyle/>
        <a:p>
          <a:endParaRPr lang="en-GB"/>
        </a:p>
      </dgm:t>
    </dgm:pt>
    <dgm:pt modelId="{27A10D3D-8679-45BF-A510-831B270692F9}" type="pres">
      <dgm:prSet presAssocID="{4918D902-646A-41C7-9F42-2F6FBB8D14B3}" presName="node" presStyleLbl="node1" presStyleIdx="2" presStyleCnt="8" custScaleX="130749">
        <dgm:presLayoutVars>
          <dgm:bulletEnabled val="1"/>
        </dgm:presLayoutVars>
      </dgm:prSet>
      <dgm:spPr/>
      <dgm:t>
        <a:bodyPr/>
        <a:lstStyle/>
        <a:p>
          <a:endParaRPr lang="en-GB"/>
        </a:p>
      </dgm:t>
    </dgm:pt>
    <dgm:pt modelId="{03EEBF30-8A69-42B6-8924-EEADF59D940C}" type="pres">
      <dgm:prSet presAssocID="{3FC31BA0-E6E8-4057-A551-5F7F3987DFF0}" presName="sibTrans" presStyleLbl="sibTrans2D1" presStyleIdx="2" presStyleCnt="8"/>
      <dgm:spPr/>
      <dgm:t>
        <a:bodyPr/>
        <a:lstStyle/>
        <a:p>
          <a:endParaRPr lang="en-GB"/>
        </a:p>
      </dgm:t>
    </dgm:pt>
    <dgm:pt modelId="{424538D1-0C72-4133-81EA-84B916E890E9}" type="pres">
      <dgm:prSet presAssocID="{3FC31BA0-E6E8-4057-A551-5F7F3987DFF0}" presName="connectorText" presStyleLbl="sibTrans2D1" presStyleIdx="2" presStyleCnt="8"/>
      <dgm:spPr/>
      <dgm:t>
        <a:bodyPr/>
        <a:lstStyle/>
        <a:p>
          <a:endParaRPr lang="en-GB"/>
        </a:p>
      </dgm:t>
    </dgm:pt>
    <dgm:pt modelId="{8B8C3BF9-C22B-45AC-AC0E-7D5999AE95EC}" type="pres">
      <dgm:prSet presAssocID="{BF47448E-173F-4992-BCEF-159DBB00A909}" presName="node" presStyleLbl="node1" presStyleIdx="3" presStyleCnt="8" custScaleX="135634">
        <dgm:presLayoutVars>
          <dgm:bulletEnabled val="1"/>
        </dgm:presLayoutVars>
      </dgm:prSet>
      <dgm:spPr/>
      <dgm:t>
        <a:bodyPr/>
        <a:lstStyle/>
        <a:p>
          <a:endParaRPr lang="en-GB"/>
        </a:p>
      </dgm:t>
    </dgm:pt>
    <dgm:pt modelId="{3F089B34-70B2-48E7-A3E1-D9790A6E1EB2}" type="pres">
      <dgm:prSet presAssocID="{929FBAC4-B91A-4C05-A8C9-4EDDBEAEC906}" presName="sibTrans" presStyleLbl="sibTrans2D1" presStyleIdx="3" presStyleCnt="8"/>
      <dgm:spPr/>
      <dgm:t>
        <a:bodyPr/>
        <a:lstStyle/>
        <a:p>
          <a:endParaRPr lang="en-GB"/>
        </a:p>
      </dgm:t>
    </dgm:pt>
    <dgm:pt modelId="{53D88882-9DA0-4D0C-B092-123302CA9D64}" type="pres">
      <dgm:prSet presAssocID="{929FBAC4-B91A-4C05-A8C9-4EDDBEAEC906}" presName="connectorText" presStyleLbl="sibTrans2D1" presStyleIdx="3" presStyleCnt="8"/>
      <dgm:spPr/>
      <dgm:t>
        <a:bodyPr/>
        <a:lstStyle/>
        <a:p>
          <a:endParaRPr lang="en-GB"/>
        </a:p>
      </dgm:t>
    </dgm:pt>
    <dgm:pt modelId="{7BAFDB4F-A3B4-40A4-84B7-601F5C39FEAF}" type="pres">
      <dgm:prSet presAssocID="{AD49E865-C6AF-43CB-BD1B-8EE61804AD95}" presName="node" presStyleLbl="node1" presStyleIdx="4" presStyleCnt="8" custScaleX="120449">
        <dgm:presLayoutVars>
          <dgm:bulletEnabled val="1"/>
        </dgm:presLayoutVars>
      </dgm:prSet>
      <dgm:spPr/>
      <dgm:t>
        <a:bodyPr/>
        <a:lstStyle/>
        <a:p>
          <a:endParaRPr lang="en-GB"/>
        </a:p>
      </dgm:t>
    </dgm:pt>
    <dgm:pt modelId="{8E492CA3-19FF-41B0-A47A-D074F1F06C3E}" type="pres">
      <dgm:prSet presAssocID="{59833ABC-5F61-47B3-B54B-35306C53A960}" presName="sibTrans" presStyleLbl="sibTrans2D1" presStyleIdx="4" presStyleCnt="8"/>
      <dgm:spPr/>
      <dgm:t>
        <a:bodyPr/>
        <a:lstStyle/>
        <a:p>
          <a:endParaRPr lang="en-GB"/>
        </a:p>
      </dgm:t>
    </dgm:pt>
    <dgm:pt modelId="{4E085751-F79E-42AA-B80A-72419310689E}" type="pres">
      <dgm:prSet presAssocID="{59833ABC-5F61-47B3-B54B-35306C53A960}" presName="connectorText" presStyleLbl="sibTrans2D1" presStyleIdx="4" presStyleCnt="8"/>
      <dgm:spPr/>
      <dgm:t>
        <a:bodyPr/>
        <a:lstStyle/>
        <a:p>
          <a:endParaRPr lang="en-GB"/>
        </a:p>
      </dgm:t>
    </dgm:pt>
    <dgm:pt modelId="{E0502BCD-1B62-40F3-AC5E-74D28B047ABC}" type="pres">
      <dgm:prSet presAssocID="{62D26965-DBC0-4C82-9368-48E60E92AD9C}" presName="node" presStyleLbl="node1" presStyleIdx="5" presStyleCnt="8" custScaleX="124590">
        <dgm:presLayoutVars>
          <dgm:bulletEnabled val="1"/>
        </dgm:presLayoutVars>
      </dgm:prSet>
      <dgm:spPr/>
      <dgm:t>
        <a:bodyPr/>
        <a:lstStyle/>
        <a:p>
          <a:endParaRPr lang="en-GB"/>
        </a:p>
      </dgm:t>
    </dgm:pt>
    <dgm:pt modelId="{84EA03A1-6AB0-4299-AE58-B2A4C8ADD433}" type="pres">
      <dgm:prSet presAssocID="{81B63C3A-363A-49F2-A2A6-9BD3F7BE400A}" presName="sibTrans" presStyleLbl="sibTrans2D1" presStyleIdx="5" presStyleCnt="8"/>
      <dgm:spPr/>
      <dgm:t>
        <a:bodyPr/>
        <a:lstStyle/>
        <a:p>
          <a:endParaRPr lang="en-GB"/>
        </a:p>
      </dgm:t>
    </dgm:pt>
    <dgm:pt modelId="{E1229137-8A18-4464-8FF2-8708BA3C367B}" type="pres">
      <dgm:prSet presAssocID="{81B63C3A-363A-49F2-A2A6-9BD3F7BE400A}" presName="connectorText" presStyleLbl="sibTrans2D1" presStyleIdx="5" presStyleCnt="8"/>
      <dgm:spPr/>
      <dgm:t>
        <a:bodyPr/>
        <a:lstStyle/>
        <a:p>
          <a:endParaRPr lang="en-GB"/>
        </a:p>
      </dgm:t>
    </dgm:pt>
    <dgm:pt modelId="{CFB634D7-B9FC-419F-8E0D-745073D7049E}" type="pres">
      <dgm:prSet presAssocID="{78E4324A-E53D-4212-ABA5-5DC8AB960D49}" presName="node" presStyleLbl="node1" presStyleIdx="6" presStyleCnt="8" custScaleX="119706">
        <dgm:presLayoutVars>
          <dgm:bulletEnabled val="1"/>
        </dgm:presLayoutVars>
      </dgm:prSet>
      <dgm:spPr/>
      <dgm:t>
        <a:bodyPr/>
        <a:lstStyle/>
        <a:p>
          <a:endParaRPr lang="en-GB"/>
        </a:p>
      </dgm:t>
    </dgm:pt>
    <dgm:pt modelId="{854149F2-0357-4A98-827C-533202C4E99F}" type="pres">
      <dgm:prSet presAssocID="{225879E2-A507-41A8-B3EA-C31007CF5ED2}" presName="sibTrans" presStyleLbl="sibTrans2D1" presStyleIdx="6" presStyleCnt="8"/>
      <dgm:spPr/>
      <dgm:t>
        <a:bodyPr/>
        <a:lstStyle/>
        <a:p>
          <a:endParaRPr lang="en-GB"/>
        </a:p>
      </dgm:t>
    </dgm:pt>
    <dgm:pt modelId="{CBFB2806-595C-4BB4-A2D0-D64273E9AABA}" type="pres">
      <dgm:prSet presAssocID="{225879E2-A507-41A8-B3EA-C31007CF5ED2}" presName="connectorText" presStyleLbl="sibTrans2D1" presStyleIdx="6" presStyleCnt="8"/>
      <dgm:spPr/>
      <dgm:t>
        <a:bodyPr/>
        <a:lstStyle/>
        <a:p>
          <a:endParaRPr lang="en-GB"/>
        </a:p>
      </dgm:t>
    </dgm:pt>
    <dgm:pt modelId="{BD7F9DEE-D059-415C-BBF3-E5E1ECC6E9B9}" type="pres">
      <dgm:prSet presAssocID="{A5CBEE8B-8014-4A03-B5B0-209A7D5F087F}" presName="node" presStyleLbl="node1" presStyleIdx="7" presStyleCnt="8" custScaleX="135038">
        <dgm:presLayoutVars>
          <dgm:bulletEnabled val="1"/>
        </dgm:presLayoutVars>
      </dgm:prSet>
      <dgm:spPr/>
      <dgm:t>
        <a:bodyPr/>
        <a:lstStyle/>
        <a:p>
          <a:endParaRPr lang="en-GB"/>
        </a:p>
      </dgm:t>
    </dgm:pt>
    <dgm:pt modelId="{C4514BED-A783-44AA-A614-4984DF73DF01}" type="pres">
      <dgm:prSet presAssocID="{9AC2D6CE-CA26-4F16-86A5-A5FA0FB881B5}" presName="sibTrans" presStyleLbl="sibTrans2D1" presStyleIdx="7" presStyleCnt="8"/>
      <dgm:spPr/>
      <dgm:t>
        <a:bodyPr/>
        <a:lstStyle/>
        <a:p>
          <a:endParaRPr lang="en-GB"/>
        </a:p>
      </dgm:t>
    </dgm:pt>
    <dgm:pt modelId="{D1DBBE5B-92CB-4937-92EE-3D21449921D6}" type="pres">
      <dgm:prSet presAssocID="{9AC2D6CE-CA26-4F16-86A5-A5FA0FB881B5}" presName="connectorText" presStyleLbl="sibTrans2D1" presStyleIdx="7" presStyleCnt="8"/>
      <dgm:spPr/>
      <dgm:t>
        <a:bodyPr/>
        <a:lstStyle/>
        <a:p>
          <a:endParaRPr lang="en-GB"/>
        </a:p>
      </dgm:t>
    </dgm:pt>
  </dgm:ptLst>
  <dgm:cxnLst>
    <dgm:cxn modelId="{5F7348D1-ADF1-4A42-8E8D-97691DB93134}" type="presOf" srcId="{9AC2D6CE-CA26-4F16-86A5-A5FA0FB881B5}" destId="{D1DBBE5B-92CB-4937-92EE-3D21449921D6}" srcOrd="1" destOrd="0" presId="urn:microsoft.com/office/officeart/2005/8/layout/cycle2"/>
    <dgm:cxn modelId="{3CFC84AC-9509-4D27-9D39-0D135A35DC61}" type="presOf" srcId="{78E4324A-E53D-4212-ABA5-5DC8AB960D49}" destId="{CFB634D7-B9FC-419F-8E0D-745073D7049E}" srcOrd="0" destOrd="0" presId="urn:microsoft.com/office/officeart/2005/8/layout/cycle2"/>
    <dgm:cxn modelId="{A4A33BF4-1A26-4C0B-80E1-E2A47C255B48}" type="presOf" srcId="{DB1BD29E-41CE-4665-8B39-7BCE8F10A343}" destId="{F9A760A9-DE13-4BBF-B4DD-C5F6955FC062}" srcOrd="0" destOrd="0" presId="urn:microsoft.com/office/officeart/2005/8/layout/cycle2"/>
    <dgm:cxn modelId="{1D8BFDA0-41C2-4DA2-8803-D23D2F239FDB}" srcId="{1750EEC7-7039-4E8F-B2D4-18040C66ABC6}" destId="{2DB9A6DA-3782-4CA7-9FB0-A7253BCECEE9}" srcOrd="1" destOrd="0" parTransId="{CEBC566A-ECA0-4641-86D7-AAE4AD60BB18}" sibTransId="{B318A5F7-FA9F-4F88-9D08-04391EE558EE}"/>
    <dgm:cxn modelId="{3204CAC1-EEB7-4139-8BA3-303A23DD327C}" type="presOf" srcId="{929FBAC4-B91A-4C05-A8C9-4EDDBEAEC906}" destId="{3F089B34-70B2-48E7-A3E1-D9790A6E1EB2}" srcOrd="0" destOrd="0" presId="urn:microsoft.com/office/officeart/2005/8/layout/cycle2"/>
    <dgm:cxn modelId="{9BFC5DF9-70E1-4807-B9CE-346A0384C741}" type="presOf" srcId="{2DB9A6DA-3782-4CA7-9FB0-A7253BCECEE9}" destId="{BA074876-BAE4-4E3D-9981-46E4F737D8A9}" srcOrd="0" destOrd="0" presId="urn:microsoft.com/office/officeart/2005/8/layout/cycle2"/>
    <dgm:cxn modelId="{EE865E06-77A2-4EB1-9AA2-DA0D15992B7D}" type="presOf" srcId="{59833ABC-5F61-47B3-B54B-35306C53A960}" destId="{4E085751-F79E-42AA-B80A-72419310689E}" srcOrd="1" destOrd="0" presId="urn:microsoft.com/office/officeart/2005/8/layout/cycle2"/>
    <dgm:cxn modelId="{1A74AF47-31EE-46ED-BD99-C149EEC22B3A}" srcId="{1750EEC7-7039-4E8F-B2D4-18040C66ABC6}" destId="{62D26965-DBC0-4C82-9368-48E60E92AD9C}" srcOrd="5" destOrd="0" parTransId="{F8666695-7AA4-4E49-AA7E-1910CDFCAA8F}" sibTransId="{81B63C3A-363A-49F2-A2A6-9BD3F7BE400A}"/>
    <dgm:cxn modelId="{A122B691-9ED6-46A9-8C55-EB21E7102608}" srcId="{1750EEC7-7039-4E8F-B2D4-18040C66ABC6}" destId="{4918D902-646A-41C7-9F42-2F6FBB8D14B3}" srcOrd="2" destOrd="0" parTransId="{25CDD9D1-90EE-4698-B220-60CD218508D1}" sibTransId="{3FC31BA0-E6E8-4057-A551-5F7F3987DFF0}"/>
    <dgm:cxn modelId="{E62558F8-F7A5-400B-94FC-DDE1680B4C79}" type="presOf" srcId="{9A2CC7E0-3582-4756-8936-2F9474FD4068}" destId="{6813CF98-FE53-4B10-9025-B9B48D6AC5A4}" srcOrd="0" destOrd="0" presId="urn:microsoft.com/office/officeart/2005/8/layout/cycle2"/>
    <dgm:cxn modelId="{AF4C2033-A481-4030-B1DD-A23AA334C69C}" type="presOf" srcId="{81B63C3A-363A-49F2-A2A6-9BD3F7BE400A}" destId="{84EA03A1-6AB0-4299-AE58-B2A4C8ADD433}" srcOrd="0" destOrd="0" presId="urn:microsoft.com/office/officeart/2005/8/layout/cycle2"/>
    <dgm:cxn modelId="{EB134EED-D3AC-4FDB-BF49-01B583DBDEB8}" srcId="{1750EEC7-7039-4E8F-B2D4-18040C66ABC6}" destId="{DB1BD29E-41CE-4665-8B39-7BCE8F10A343}" srcOrd="0" destOrd="0" parTransId="{988AE75F-7FD5-4DEC-A0D9-1D0F1F9F531E}" sibTransId="{9A2CC7E0-3582-4756-8936-2F9474FD4068}"/>
    <dgm:cxn modelId="{37EC3C51-4902-435A-866A-3EA6D017B658}" type="presOf" srcId="{9A2CC7E0-3582-4756-8936-2F9474FD4068}" destId="{702A4600-F52B-403C-B92A-DF161E3F125C}" srcOrd="1" destOrd="0" presId="urn:microsoft.com/office/officeart/2005/8/layout/cycle2"/>
    <dgm:cxn modelId="{A270A3B9-1319-4E3F-B972-A8D8A752139A}" type="presOf" srcId="{81B63C3A-363A-49F2-A2A6-9BD3F7BE400A}" destId="{E1229137-8A18-4464-8FF2-8708BA3C367B}" srcOrd="1" destOrd="0" presId="urn:microsoft.com/office/officeart/2005/8/layout/cycle2"/>
    <dgm:cxn modelId="{042802A2-0A22-4F7F-A5FC-E8BDFC9B8250}" type="presOf" srcId="{929FBAC4-B91A-4C05-A8C9-4EDDBEAEC906}" destId="{53D88882-9DA0-4D0C-B092-123302CA9D64}" srcOrd="1" destOrd="0" presId="urn:microsoft.com/office/officeart/2005/8/layout/cycle2"/>
    <dgm:cxn modelId="{7E365845-74D0-4AC8-92F8-0DA0A2DB3574}" type="presOf" srcId="{1750EEC7-7039-4E8F-B2D4-18040C66ABC6}" destId="{55C585CB-7D3E-4CDE-8398-ED3738F4D3A3}" srcOrd="0" destOrd="0" presId="urn:microsoft.com/office/officeart/2005/8/layout/cycle2"/>
    <dgm:cxn modelId="{A673061E-3FB0-41D0-8B89-10C9F1972FBA}" srcId="{1750EEC7-7039-4E8F-B2D4-18040C66ABC6}" destId="{78E4324A-E53D-4212-ABA5-5DC8AB960D49}" srcOrd="6" destOrd="0" parTransId="{1176F70A-A0A7-451C-9356-0EB74D26FB32}" sibTransId="{225879E2-A507-41A8-B3EA-C31007CF5ED2}"/>
    <dgm:cxn modelId="{29361F47-8533-47AC-8162-7AE78647BF9D}" type="presOf" srcId="{225879E2-A507-41A8-B3EA-C31007CF5ED2}" destId="{CBFB2806-595C-4BB4-A2D0-D64273E9AABA}" srcOrd="1" destOrd="0" presId="urn:microsoft.com/office/officeart/2005/8/layout/cycle2"/>
    <dgm:cxn modelId="{DC2C9461-7434-4129-9F48-FF822EA52108}" type="presOf" srcId="{225879E2-A507-41A8-B3EA-C31007CF5ED2}" destId="{854149F2-0357-4A98-827C-533202C4E99F}" srcOrd="0" destOrd="0" presId="urn:microsoft.com/office/officeart/2005/8/layout/cycle2"/>
    <dgm:cxn modelId="{D15B957D-C964-4EA9-8095-8ECF879003EB}" type="presOf" srcId="{4918D902-646A-41C7-9F42-2F6FBB8D14B3}" destId="{27A10D3D-8679-45BF-A510-831B270692F9}" srcOrd="0" destOrd="0" presId="urn:microsoft.com/office/officeart/2005/8/layout/cycle2"/>
    <dgm:cxn modelId="{E44B9589-BC44-4EF6-8C59-A9F0D807F261}" srcId="{1750EEC7-7039-4E8F-B2D4-18040C66ABC6}" destId="{A5CBEE8B-8014-4A03-B5B0-209A7D5F087F}" srcOrd="7" destOrd="0" parTransId="{4ECABF1B-E28C-4571-94CF-3EE5F5FDEADB}" sibTransId="{9AC2D6CE-CA26-4F16-86A5-A5FA0FB881B5}"/>
    <dgm:cxn modelId="{86CC8C36-4DED-444D-8F4A-1B87C32723BF}" srcId="{1750EEC7-7039-4E8F-B2D4-18040C66ABC6}" destId="{BF47448E-173F-4992-BCEF-159DBB00A909}" srcOrd="3" destOrd="0" parTransId="{156E1B9B-31F3-4A48-8110-846DDDE2724D}" sibTransId="{929FBAC4-B91A-4C05-A8C9-4EDDBEAEC906}"/>
    <dgm:cxn modelId="{F1A46D82-865F-4B8E-B46C-BE73C26C6300}" type="presOf" srcId="{3FC31BA0-E6E8-4057-A551-5F7F3987DFF0}" destId="{424538D1-0C72-4133-81EA-84B916E890E9}" srcOrd="1" destOrd="0" presId="urn:microsoft.com/office/officeart/2005/8/layout/cycle2"/>
    <dgm:cxn modelId="{585DD803-B54A-4935-BA22-9B8DAE1771F7}" srcId="{1750EEC7-7039-4E8F-B2D4-18040C66ABC6}" destId="{AD49E865-C6AF-43CB-BD1B-8EE61804AD95}" srcOrd="4" destOrd="0" parTransId="{BEE713C8-6F45-41CF-A14C-4178A6B9043A}" sibTransId="{59833ABC-5F61-47B3-B54B-35306C53A960}"/>
    <dgm:cxn modelId="{84466AC0-125B-4227-B2C1-51E99D5F303A}" type="presOf" srcId="{62D26965-DBC0-4C82-9368-48E60E92AD9C}" destId="{E0502BCD-1B62-40F3-AC5E-74D28B047ABC}" srcOrd="0" destOrd="0" presId="urn:microsoft.com/office/officeart/2005/8/layout/cycle2"/>
    <dgm:cxn modelId="{8B058BC8-68D2-4F6C-B7C9-AFBB81F5A8AC}" type="presOf" srcId="{B318A5F7-FA9F-4F88-9D08-04391EE558EE}" destId="{DDB89394-E0B8-4F7C-B4F3-E35F948CD6F7}" srcOrd="1" destOrd="0" presId="urn:microsoft.com/office/officeart/2005/8/layout/cycle2"/>
    <dgm:cxn modelId="{9E01F55B-33C2-4E09-A9D9-0EED97E302CE}" type="presOf" srcId="{59833ABC-5F61-47B3-B54B-35306C53A960}" destId="{8E492CA3-19FF-41B0-A47A-D074F1F06C3E}" srcOrd="0" destOrd="0" presId="urn:microsoft.com/office/officeart/2005/8/layout/cycle2"/>
    <dgm:cxn modelId="{B47B670C-DF58-4489-976E-655D8163FFA5}" type="presOf" srcId="{3FC31BA0-E6E8-4057-A551-5F7F3987DFF0}" destId="{03EEBF30-8A69-42B6-8924-EEADF59D940C}" srcOrd="0" destOrd="0" presId="urn:microsoft.com/office/officeart/2005/8/layout/cycle2"/>
    <dgm:cxn modelId="{5C95B116-66AF-479C-B59A-1FCB236868C7}" type="presOf" srcId="{B318A5F7-FA9F-4F88-9D08-04391EE558EE}" destId="{D98B7464-E199-4AB7-B56E-31111D846C22}" srcOrd="0" destOrd="0" presId="urn:microsoft.com/office/officeart/2005/8/layout/cycle2"/>
    <dgm:cxn modelId="{637556D9-32E3-4C2C-BBFD-FFEBD310E049}" type="presOf" srcId="{AD49E865-C6AF-43CB-BD1B-8EE61804AD95}" destId="{7BAFDB4F-A3B4-40A4-84B7-601F5C39FEAF}" srcOrd="0" destOrd="0" presId="urn:microsoft.com/office/officeart/2005/8/layout/cycle2"/>
    <dgm:cxn modelId="{A8990B2A-C151-4BDD-80D0-2FE63051A2B7}" type="presOf" srcId="{A5CBEE8B-8014-4A03-B5B0-209A7D5F087F}" destId="{BD7F9DEE-D059-415C-BBF3-E5E1ECC6E9B9}" srcOrd="0" destOrd="0" presId="urn:microsoft.com/office/officeart/2005/8/layout/cycle2"/>
    <dgm:cxn modelId="{564169AA-09D2-4028-9A74-62576A65BB9B}" type="presOf" srcId="{BF47448E-173F-4992-BCEF-159DBB00A909}" destId="{8B8C3BF9-C22B-45AC-AC0E-7D5999AE95EC}" srcOrd="0" destOrd="0" presId="urn:microsoft.com/office/officeart/2005/8/layout/cycle2"/>
    <dgm:cxn modelId="{99E8C730-A9CD-429A-89A7-1077F32DBCB6}" type="presOf" srcId="{9AC2D6CE-CA26-4F16-86A5-A5FA0FB881B5}" destId="{C4514BED-A783-44AA-A614-4984DF73DF01}" srcOrd="0" destOrd="0" presId="urn:microsoft.com/office/officeart/2005/8/layout/cycle2"/>
    <dgm:cxn modelId="{F86D6102-5F2B-405A-AF51-923AB38928A1}" type="presParOf" srcId="{55C585CB-7D3E-4CDE-8398-ED3738F4D3A3}" destId="{F9A760A9-DE13-4BBF-B4DD-C5F6955FC062}" srcOrd="0" destOrd="0" presId="urn:microsoft.com/office/officeart/2005/8/layout/cycle2"/>
    <dgm:cxn modelId="{78E41A65-016B-4213-982B-BD3C9CEB11D4}" type="presParOf" srcId="{55C585CB-7D3E-4CDE-8398-ED3738F4D3A3}" destId="{6813CF98-FE53-4B10-9025-B9B48D6AC5A4}" srcOrd="1" destOrd="0" presId="urn:microsoft.com/office/officeart/2005/8/layout/cycle2"/>
    <dgm:cxn modelId="{6AB52C3A-E4C2-48A5-95C9-51352068B50E}" type="presParOf" srcId="{6813CF98-FE53-4B10-9025-B9B48D6AC5A4}" destId="{702A4600-F52B-403C-B92A-DF161E3F125C}" srcOrd="0" destOrd="0" presId="urn:microsoft.com/office/officeart/2005/8/layout/cycle2"/>
    <dgm:cxn modelId="{498E8F07-2EF4-42E8-BA82-71CB90556EFB}" type="presParOf" srcId="{55C585CB-7D3E-4CDE-8398-ED3738F4D3A3}" destId="{BA074876-BAE4-4E3D-9981-46E4F737D8A9}" srcOrd="2" destOrd="0" presId="urn:microsoft.com/office/officeart/2005/8/layout/cycle2"/>
    <dgm:cxn modelId="{FF3D9503-01AC-4C6F-99FA-A4D12B63F7AA}" type="presParOf" srcId="{55C585CB-7D3E-4CDE-8398-ED3738F4D3A3}" destId="{D98B7464-E199-4AB7-B56E-31111D846C22}" srcOrd="3" destOrd="0" presId="urn:microsoft.com/office/officeart/2005/8/layout/cycle2"/>
    <dgm:cxn modelId="{529B2E39-2B5D-4A35-8663-5CAE2E22DA01}" type="presParOf" srcId="{D98B7464-E199-4AB7-B56E-31111D846C22}" destId="{DDB89394-E0B8-4F7C-B4F3-E35F948CD6F7}" srcOrd="0" destOrd="0" presId="urn:microsoft.com/office/officeart/2005/8/layout/cycle2"/>
    <dgm:cxn modelId="{05272B28-CFDB-40DA-830F-8A8FDAD9E725}" type="presParOf" srcId="{55C585CB-7D3E-4CDE-8398-ED3738F4D3A3}" destId="{27A10D3D-8679-45BF-A510-831B270692F9}" srcOrd="4" destOrd="0" presId="urn:microsoft.com/office/officeart/2005/8/layout/cycle2"/>
    <dgm:cxn modelId="{1DBEB28B-3AF6-46EB-9D19-8B1938541B80}" type="presParOf" srcId="{55C585CB-7D3E-4CDE-8398-ED3738F4D3A3}" destId="{03EEBF30-8A69-42B6-8924-EEADF59D940C}" srcOrd="5" destOrd="0" presId="urn:microsoft.com/office/officeart/2005/8/layout/cycle2"/>
    <dgm:cxn modelId="{E6135A43-6F8D-48EA-BD0B-E639CEAB2B15}" type="presParOf" srcId="{03EEBF30-8A69-42B6-8924-EEADF59D940C}" destId="{424538D1-0C72-4133-81EA-84B916E890E9}" srcOrd="0" destOrd="0" presId="urn:microsoft.com/office/officeart/2005/8/layout/cycle2"/>
    <dgm:cxn modelId="{BEF8B8B8-8CF4-4B67-9BE0-E8905DDEBC6A}" type="presParOf" srcId="{55C585CB-7D3E-4CDE-8398-ED3738F4D3A3}" destId="{8B8C3BF9-C22B-45AC-AC0E-7D5999AE95EC}" srcOrd="6" destOrd="0" presId="urn:microsoft.com/office/officeart/2005/8/layout/cycle2"/>
    <dgm:cxn modelId="{EAFE3228-CACA-402A-A2F0-B10E3519E202}" type="presParOf" srcId="{55C585CB-7D3E-4CDE-8398-ED3738F4D3A3}" destId="{3F089B34-70B2-48E7-A3E1-D9790A6E1EB2}" srcOrd="7" destOrd="0" presId="urn:microsoft.com/office/officeart/2005/8/layout/cycle2"/>
    <dgm:cxn modelId="{1029C44F-0B96-47B6-AE83-14C0537F6B13}" type="presParOf" srcId="{3F089B34-70B2-48E7-A3E1-D9790A6E1EB2}" destId="{53D88882-9DA0-4D0C-B092-123302CA9D64}" srcOrd="0" destOrd="0" presId="urn:microsoft.com/office/officeart/2005/8/layout/cycle2"/>
    <dgm:cxn modelId="{13C8E387-E103-481E-BFD8-4E4295DDE7FF}" type="presParOf" srcId="{55C585CB-7D3E-4CDE-8398-ED3738F4D3A3}" destId="{7BAFDB4F-A3B4-40A4-84B7-601F5C39FEAF}" srcOrd="8" destOrd="0" presId="urn:microsoft.com/office/officeart/2005/8/layout/cycle2"/>
    <dgm:cxn modelId="{51A48EF3-B2EC-4A82-B3C2-923150719E51}" type="presParOf" srcId="{55C585CB-7D3E-4CDE-8398-ED3738F4D3A3}" destId="{8E492CA3-19FF-41B0-A47A-D074F1F06C3E}" srcOrd="9" destOrd="0" presId="urn:microsoft.com/office/officeart/2005/8/layout/cycle2"/>
    <dgm:cxn modelId="{C64C641B-D60F-4E2E-A245-AF5973C98C95}" type="presParOf" srcId="{8E492CA3-19FF-41B0-A47A-D074F1F06C3E}" destId="{4E085751-F79E-42AA-B80A-72419310689E}" srcOrd="0" destOrd="0" presId="urn:microsoft.com/office/officeart/2005/8/layout/cycle2"/>
    <dgm:cxn modelId="{5405AED4-5BF4-4B73-8BC3-F713AE3178C8}" type="presParOf" srcId="{55C585CB-7D3E-4CDE-8398-ED3738F4D3A3}" destId="{E0502BCD-1B62-40F3-AC5E-74D28B047ABC}" srcOrd="10" destOrd="0" presId="urn:microsoft.com/office/officeart/2005/8/layout/cycle2"/>
    <dgm:cxn modelId="{F4F0C717-133A-4614-B371-AA7D09C708E2}" type="presParOf" srcId="{55C585CB-7D3E-4CDE-8398-ED3738F4D3A3}" destId="{84EA03A1-6AB0-4299-AE58-B2A4C8ADD433}" srcOrd="11" destOrd="0" presId="urn:microsoft.com/office/officeart/2005/8/layout/cycle2"/>
    <dgm:cxn modelId="{B48A2379-0CA7-4513-A6B4-697003916108}" type="presParOf" srcId="{84EA03A1-6AB0-4299-AE58-B2A4C8ADD433}" destId="{E1229137-8A18-4464-8FF2-8708BA3C367B}" srcOrd="0" destOrd="0" presId="urn:microsoft.com/office/officeart/2005/8/layout/cycle2"/>
    <dgm:cxn modelId="{0484E456-116D-4AAB-9D5D-8FD00EC2EA29}" type="presParOf" srcId="{55C585CB-7D3E-4CDE-8398-ED3738F4D3A3}" destId="{CFB634D7-B9FC-419F-8E0D-745073D7049E}" srcOrd="12" destOrd="0" presId="urn:microsoft.com/office/officeart/2005/8/layout/cycle2"/>
    <dgm:cxn modelId="{1BE6E4A8-D17C-416B-B7D1-F729F62215C1}" type="presParOf" srcId="{55C585CB-7D3E-4CDE-8398-ED3738F4D3A3}" destId="{854149F2-0357-4A98-827C-533202C4E99F}" srcOrd="13" destOrd="0" presId="urn:microsoft.com/office/officeart/2005/8/layout/cycle2"/>
    <dgm:cxn modelId="{D5DADB6B-F8EF-49A2-B1C0-5C0BE0C74328}" type="presParOf" srcId="{854149F2-0357-4A98-827C-533202C4E99F}" destId="{CBFB2806-595C-4BB4-A2D0-D64273E9AABA}" srcOrd="0" destOrd="0" presId="urn:microsoft.com/office/officeart/2005/8/layout/cycle2"/>
    <dgm:cxn modelId="{880BD3BD-8DC6-42EE-9B4E-5339B97DF397}" type="presParOf" srcId="{55C585CB-7D3E-4CDE-8398-ED3738F4D3A3}" destId="{BD7F9DEE-D059-415C-BBF3-E5E1ECC6E9B9}" srcOrd="14" destOrd="0" presId="urn:microsoft.com/office/officeart/2005/8/layout/cycle2"/>
    <dgm:cxn modelId="{FD9F15F8-2159-4609-A340-1360CF933A5F}" type="presParOf" srcId="{55C585CB-7D3E-4CDE-8398-ED3738F4D3A3}" destId="{C4514BED-A783-44AA-A614-4984DF73DF01}" srcOrd="15" destOrd="0" presId="urn:microsoft.com/office/officeart/2005/8/layout/cycle2"/>
    <dgm:cxn modelId="{0911E3B0-83E4-4449-A840-7031EDEC33D7}" type="presParOf" srcId="{C4514BED-A783-44AA-A614-4984DF73DF01}" destId="{D1DBBE5B-92CB-4937-92EE-3D21449921D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346A8B-BF01-4393-AB5E-7AD6A02F7392}" type="doc">
      <dgm:prSet loTypeId="urn:microsoft.com/office/officeart/2005/8/layout/hChevron3" loCatId="process" qsTypeId="urn:microsoft.com/office/officeart/2005/8/quickstyle/simple1" qsCatId="simple" csTypeId="urn:microsoft.com/office/officeart/2005/8/colors/colorful4" csCatId="colorful" phldr="1"/>
      <dgm:spPr/>
    </dgm:pt>
    <dgm:pt modelId="{A89EA74A-3CA6-4A35-A04A-CD60E31CFF73}">
      <dgm:prSet phldrT="[Text]" custT="1"/>
      <dgm:spPr/>
      <dgm:t>
        <a:bodyPr/>
        <a:lstStyle/>
        <a:p>
          <a:r>
            <a:rPr lang="en-GB" sz="1600" dirty="0" smtClean="0"/>
            <a:t>Defence response</a:t>
          </a:r>
          <a:endParaRPr lang="en-GB" sz="1600" dirty="0"/>
        </a:p>
      </dgm:t>
    </dgm:pt>
    <dgm:pt modelId="{131E418F-A7AF-49E9-8D17-C077A0B19EE7}" type="sibTrans" cxnId="{5DC7E708-3A15-4C39-AFCA-48574E058F9B}">
      <dgm:prSet/>
      <dgm:spPr/>
      <dgm:t>
        <a:bodyPr/>
        <a:lstStyle/>
        <a:p>
          <a:endParaRPr lang="en-GB"/>
        </a:p>
      </dgm:t>
    </dgm:pt>
    <dgm:pt modelId="{1DFD6D8D-39E2-4022-8C08-BBE7DE6E2674}" type="parTrans" cxnId="{5DC7E708-3A15-4C39-AFCA-48574E058F9B}">
      <dgm:prSet/>
      <dgm:spPr/>
      <dgm:t>
        <a:bodyPr/>
        <a:lstStyle/>
        <a:p>
          <a:endParaRPr lang="en-GB"/>
        </a:p>
      </dgm:t>
    </dgm:pt>
    <dgm:pt modelId="{F4CE5B10-16BF-4ACF-ABCC-6EC0DFD9D8D2}">
      <dgm:prSet phldrT="[Text]" custT="1"/>
      <dgm:spPr/>
      <dgm:t>
        <a:bodyPr/>
        <a:lstStyle/>
        <a:p>
          <a:r>
            <a:rPr lang="en-GB" sz="1600" dirty="0" smtClean="0"/>
            <a:t>Fear Terror</a:t>
          </a:r>
          <a:endParaRPr lang="en-GB" sz="1600" dirty="0"/>
        </a:p>
      </dgm:t>
    </dgm:pt>
    <dgm:pt modelId="{028E0451-B6C4-45E2-A6D6-08587F9E65E9}" type="sibTrans" cxnId="{D297E2BC-4115-4FCB-9988-69547721B5DD}">
      <dgm:prSet/>
      <dgm:spPr/>
      <dgm:t>
        <a:bodyPr/>
        <a:lstStyle/>
        <a:p>
          <a:endParaRPr lang="en-GB"/>
        </a:p>
      </dgm:t>
    </dgm:pt>
    <dgm:pt modelId="{1967F1C1-09F5-4ED1-B114-B2176BDD32E2}" type="parTrans" cxnId="{D297E2BC-4115-4FCB-9988-69547721B5DD}">
      <dgm:prSet/>
      <dgm:spPr/>
      <dgm:t>
        <a:bodyPr/>
        <a:lstStyle/>
        <a:p>
          <a:endParaRPr lang="en-GB"/>
        </a:p>
      </dgm:t>
    </dgm:pt>
    <dgm:pt modelId="{3EF425BA-B39D-4AB8-BFAE-C7B30AD120F3}">
      <dgm:prSet phldrT="[Text]" custT="1"/>
      <dgm:spPr/>
      <dgm:t>
        <a:bodyPr/>
        <a:lstStyle/>
        <a:p>
          <a:r>
            <a:rPr lang="en-GB" sz="1600" dirty="0" smtClean="0"/>
            <a:t>Alarm</a:t>
          </a:r>
          <a:endParaRPr lang="en-GB" sz="1600" dirty="0"/>
        </a:p>
      </dgm:t>
    </dgm:pt>
    <dgm:pt modelId="{83775CD3-A50B-4D95-BC01-02FD57FBF2CE}" type="sibTrans" cxnId="{AB211CC7-E122-4099-A878-B6C862B4BF9B}">
      <dgm:prSet/>
      <dgm:spPr/>
      <dgm:t>
        <a:bodyPr/>
        <a:lstStyle/>
        <a:p>
          <a:endParaRPr lang="en-GB"/>
        </a:p>
      </dgm:t>
    </dgm:pt>
    <dgm:pt modelId="{09A5A793-77D2-4A07-8CBB-A0E997BF645D}" type="parTrans" cxnId="{AB211CC7-E122-4099-A878-B6C862B4BF9B}">
      <dgm:prSet/>
      <dgm:spPr/>
      <dgm:t>
        <a:bodyPr/>
        <a:lstStyle/>
        <a:p>
          <a:endParaRPr lang="en-GB"/>
        </a:p>
      </dgm:t>
    </dgm:pt>
    <dgm:pt modelId="{DC9256FF-E0A0-4703-8E0A-78ED227A8750}">
      <dgm:prSet phldrT="[Text]" custT="1"/>
      <dgm:spPr/>
      <dgm:t>
        <a:bodyPr/>
        <a:lstStyle/>
        <a:p>
          <a:r>
            <a:rPr lang="en-GB" sz="1600" dirty="0" smtClean="0"/>
            <a:t>Heightened vigilance</a:t>
          </a:r>
          <a:endParaRPr lang="en-GB" sz="1600" dirty="0"/>
        </a:p>
      </dgm:t>
    </dgm:pt>
    <dgm:pt modelId="{F93193EE-7D94-48A2-8E06-2883D5358F21}" type="sibTrans" cxnId="{8A24523B-11F3-4C54-998C-C497A6A3C4E5}">
      <dgm:prSet/>
      <dgm:spPr/>
      <dgm:t>
        <a:bodyPr/>
        <a:lstStyle/>
        <a:p>
          <a:endParaRPr lang="en-GB"/>
        </a:p>
      </dgm:t>
    </dgm:pt>
    <dgm:pt modelId="{69BCA717-F28F-4027-908D-611AE4F1C16D}" type="parTrans" cxnId="{8A24523B-11F3-4C54-998C-C497A6A3C4E5}">
      <dgm:prSet/>
      <dgm:spPr/>
      <dgm:t>
        <a:bodyPr/>
        <a:lstStyle/>
        <a:p>
          <a:endParaRPr lang="en-GB"/>
        </a:p>
      </dgm:t>
    </dgm:pt>
    <dgm:pt modelId="{C3EF7154-CE27-4760-9FD7-645B6710A048}">
      <dgm:prSet phldrT="[Text]" custT="1"/>
      <dgm:spPr/>
      <dgm:t>
        <a:bodyPr/>
        <a:lstStyle/>
        <a:p>
          <a:r>
            <a:rPr lang="en-GB" sz="1600" dirty="0" smtClean="0"/>
            <a:t>Overwhelming or repeated trauma</a:t>
          </a:r>
          <a:endParaRPr lang="en-GB" sz="1600" dirty="0"/>
        </a:p>
      </dgm:t>
    </dgm:pt>
    <dgm:pt modelId="{84248C4C-DBBD-462D-8BEB-4581D52CE4FD}" type="sibTrans" cxnId="{18C40657-4C8B-427B-9696-4F904CBDDCA2}">
      <dgm:prSet/>
      <dgm:spPr/>
      <dgm:t>
        <a:bodyPr/>
        <a:lstStyle/>
        <a:p>
          <a:endParaRPr lang="en-GB"/>
        </a:p>
      </dgm:t>
    </dgm:pt>
    <dgm:pt modelId="{23252509-B7A8-4873-9997-5E076C050B5A}" type="parTrans" cxnId="{18C40657-4C8B-427B-9696-4F904CBDDCA2}">
      <dgm:prSet/>
      <dgm:spPr/>
      <dgm:t>
        <a:bodyPr/>
        <a:lstStyle/>
        <a:p>
          <a:endParaRPr lang="en-GB"/>
        </a:p>
      </dgm:t>
    </dgm:pt>
    <dgm:pt modelId="{DA897BC7-FCBF-49B9-9B7D-11877C1278C1}" type="pres">
      <dgm:prSet presAssocID="{36346A8B-BF01-4393-AB5E-7AD6A02F7392}" presName="Name0" presStyleCnt="0">
        <dgm:presLayoutVars>
          <dgm:dir/>
          <dgm:resizeHandles val="exact"/>
        </dgm:presLayoutVars>
      </dgm:prSet>
      <dgm:spPr/>
    </dgm:pt>
    <dgm:pt modelId="{8AEE8391-882A-4E19-9CFD-0878AA7D1085}" type="pres">
      <dgm:prSet presAssocID="{C3EF7154-CE27-4760-9FD7-645B6710A048}" presName="parTxOnly" presStyleLbl="node1" presStyleIdx="0" presStyleCnt="5">
        <dgm:presLayoutVars>
          <dgm:bulletEnabled val="1"/>
        </dgm:presLayoutVars>
      </dgm:prSet>
      <dgm:spPr/>
      <dgm:t>
        <a:bodyPr/>
        <a:lstStyle/>
        <a:p>
          <a:endParaRPr lang="en-GB"/>
        </a:p>
      </dgm:t>
    </dgm:pt>
    <dgm:pt modelId="{51B5BF98-CE49-43DB-8043-B5806D280193}" type="pres">
      <dgm:prSet presAssocID="{84248C4C-DBBD-462D-8BEB-4581D52CE4FD}" presName="parSpace" presStyleCnt="0"/>
      <dgm:spPr/>
    </dgm:pt>
    <dgm:pt modelId="{D9203092-C91A-4347-9BA9-A6E766E78200}" type="pres">
      <dgm:prSet presAssocID="{DC9256FF-E0A0-4703-8E0A-78ED227A8750}" presName="parTxOnly" presStyleLbl="node1" presStyleIdx="1" presStyleCnt="5">
        <dgm:presLayoutVars>
          <dgm:bulletEnabled val="1"/>
        </dgm:presLayoutVars>
      </dgm:prSet>
      <dgm:spPr/>
      <dgm:t>
        <a:bodyPr/>
        <a:lstStyle/>
        <a:p>
          <a:endParaRPr lang="en-GB"/>
        </a:p>
      </dgm:t>
    </dgm:pt>
    <dgm:pt modelId="{C2EE07A6-3964-4A28-AD0E-99737786D0E5}" type="pres">
      <dgm:prSet presAssocID="{F93193EE-7D94-48A2-8E06-2883D5358F21}" presName="parSpace" presStyleCnt="0"/>
      <dgm:spPr/>
    </dgm:pt>
    <dgm:pt modelId="{2D71E8FB-D01B-4401-A517-A3AF17BF44D0}" type="pres">
      <dgm:prSet presAssocID="{3EF425BA-B39D-4AB8-BFAE-C7B30AD120F3}" presName="parTxOnly" presStyleLbl="node1" presStyleIdx="2" presStyleCnt="5">
        <dgm:presLayoutVars>
          <dgm:bulletEnabled val="1"/>
        </dgm:presLayoutVars>
      </dgm:prSet>
      <dgm:spPr/>
      <dgm:t>
        <a:bodyPr/>
        <a:lstStyle/>
        <a:p>
          <a:endParaRPr lang="en-GB"/>
        </a:p>
      </dgm:t>
    </dgm:pt>
    <dgm:pt modelId="{8F155F3F-E225-4F17-998E-10A5D735E270}" type="pres">
      <dgm:prSet presAssocID="{83775CD3-A50B-4D95-BC01-02FD57FBF2CE}" presName="parSpace" presStyleCnt="0"/>
      <dgm:spPr/>
    </dgm:pt>
    <dgm:pt modelId="{21260BBF-EA06-4ABF-86D1-9DE92CF8B5D7}" type="pres">
      <dgm:prSet presAssocID="{F4CE5B10-16BF-4ACF-ABCC-6EC0DFD9D8D2}" presName="parTxOnly" presStyleLbl="node1" presStyleIdx="3" presStyleCnt="5">
        <dgm:presLayoutVars>
          <dgm:bulletEnabled val="1"/>
        </dgm:presLayoutVars>
      </dgm:prSet>
      <dgm:spPr/>
      <dgm:t>
        <a:bodyPr/>
        <a:lstStyle/>
        <a:p>
          <a:endParaRPr lang="en-GB"/>
        </a:p>
      </dgm:t>
    </dgm:pt>
    <dgm:pt modelId="{E9DFD1AB-8090-44A2-A0A4-E7450F0FDB43}" type="pres">
      <dgm:prSet presAssocID="{028E0451-B6C4-45E2-A6D6-08587F9E65E9}" presName="parSpace" presStyleCnt="0"/>
      <dgm:spPr/>
    </dgm:pt>
    <dgm:pt modelId="{BFC7799F-8AAC-49AF-BF93-AE95AFC6DD39}" type="pres">
      <dgm:prSet presAssocID="{A89EA74A-3CA6-4A35-A04A-CD60E31CFF73}" presName="parTxOnly" presStyleLbl="node1" presStyleIdx="4" presStyleCnt="5">
        <dgm:presLayoutVars>
          <dgm:bulletEnabled val="1"/>
        </dgm:presLayoutVars>
      </dgm:prSet>
      <dgm:spPr/>
      <dgm:t>
        <a:bodyPr/>
        <a:lstStyle/>
        <a:p>
          <a:endParaRPr lang="en-GB"/>
        </a:p>
      </dgm:t>
    </dgm:pt>
  </dgm:ptLst>
  <dgm:cxnLst>
    <dgm:cxn modelId="{8A24523B-11F3-4C54-998C-C497A6A3C4E5}" srcId="{36346A8B-BF01-4393-AB5E-7AD6A02F7392}" destId="{DC9256FF-E0A0-4703-8E0A-78ED227A8750}" srcOrd="1" destOrd="0" parTransId="{69BCA717-F28F-4027-908D-611AE4F1C16D}" sibTransId="{F93193EE-7D94-48A2-8E06-2883D5358F21}"/>
    <dgm:cxn modelId="{40726625-5481-456D-BDEB-262035DFB0FA}" type="presOf" srcId="{C3EF7154-CE27-4760-9FD7-645B6710A048}" destId="{8AEE8391-882A-4E19-9CFD-0878AA7D1085}" srcOrd="0" destOrd="0" presId="urn:microsoft.com/office/officeart/2005/8/layout/hChevron3"/>
    <dgm:cxn modelId="{5DC7E708-3A15-4C39-AFCA-48574E058F9B}" srcId="{36346A8B-BF01-4393-AB5E-7AD6A02F7392}" destId="{A89EA74A-3CA6-4A35-A04A-CD60E31CFF73}" srcOrd="4" destOrd="0" parTransId="{1DFD6D8D-39E2-4022-8C08-BBE7DE6E2674}" sibTransId="{131E418F-A7AF-49E9-8D17-C077A0B19EE7}"/>
    <dgm:cxn modelId="{AB211CC7-E122-4099-A878-B6C862B4BF9B}" srcId="{36346A8B-BF01-4393-AB5E-7AD6A02F7392}" destId="{3EF425BA-B39D-4AB8-BFAE-C7B30AD120F3}" srcOrd="2" destOrd="0" parTransId="{09A5A793-77D2-4A07-8CBB-A0E997BF645D}" sibTransId="{83775CD3-A50B-4D95-BC01-02FD57FBF2CE}"/>
    <dgm:cxn modelId="{18C40657-4C8B-427B-9696-4F904CBDDCA2}" srcId="{36346A8B-BF01-4393-AB5E-7AD6A02F7392}" destId="{C3EF7154-CE27-4760-9FD7-645B6710A048}" srcOrd="0" destOrd="0" parTransId="{23252509-B7A8-4873-9997-5E076C050B5A}" sibTransId="{84248C4C-DBBD-462D-8BEB-4581D52CE4FD}"/>
    <dgm:cxn modelId="{359A73CB-3DF4-4CDE-989C-F0FF9E63081B}" type="presOf" srcId="{DC9256FF-E0A0-4703-8E0A-78ED227A8750}" destId="{D9203092-C91A-4347-9BA9-A6E766E78200}" srcOrd="0" destOrd="0" presId="urn:microsoft.com/office/officeart/2005/8/layout/hChevron3"/>
    <dgm:cxn modelId="{D297E2BC-4115-4FCB-9988-69547721B5DD}" srcId="{36346A8B-BF01-4393-AB5E-7AD6A02F7392}" destId="{F4CE5B10-16BF-4ACF-ABCC-6EC0DFD9D8D2}" srcOrd="3" destOrd="0" parTransId="{1967F1C1-09F5-4ED1-B114-B2176BDD32E2}" sibTransId="{028E0451-B6C4-45E2-A6D6-08587F9E65E9}"/>
    <dgm:cxn modelId="{011B629F-CD3C-474C-BB24-E8A08C760AE2}" type="presOf" srcId="{36346A8B-BF01-4393-AB5E-7AD6A02F7392}" destId="{DA897BC7-FCBF-49B9-9B7D-11877C1278C1}" srcOrd="0" destOrd="0" presId="urn:microsoft.com/office/officeart/2005/8/layout/hChevron3"/>
    <dgm:cxn modelId="{8235BD71-6740-4B2F-938F-CB29C40AFA99}" type="presOf" srcId="{A89EA74A-3CA6-4A35-A04A-CD60E31CFF73}" destId="{BFC7799F-8AAC-49AF-BF93-AE95AFC6DD39}" srcOrd="0" destOrd="0" presId="urn:microsoft.com/office/officeart/2005/8/layout/hChevron3"/>
    <dgm:cxn modelId="{540E607D-1460-4686-B32B-974CAEA1C8CA}" type="presOf" srcId="{3EF425BA-B39D-4AB8-BFAE-C7B30AD120F3}" destId="{2D71E8FB-D01B-4401-A517-A3AF17BF44D0}" srcOrd="0" destOrd="0" presId="urn:microsoft.com/office/officeart/2005/8/layout/hChevron3"/>
    <dgm:cxn modelId="{DC96CB54-EF14-440B-B5BC-BF4A2062B8B8}" type="presOf" srcId="{F4CE5B10-16BF-4ACF-ABCC-6EC0DFD9D8D2}" destId="{21260BBF-EA06-4ABF-86D1-9DE92CF8B5D7}" srcOrd="0" destOrd="0" presId="urn:microsoft.com/office/officeart/2005/8/layout/hChevron3"/>
    <dgm:cxn modelId="{E899FEC5-0D9E-4BA1-B83E-B2E6E9B5E3CF}" type="presParOf" srcId="{DA897BC7-FCBF-49B9-9B7D-11877C1278C1}" destId="{8AEE8391-882A-4E19-9CFD-0878AA7D1085}" srcOrd="0" destOrd="0" presId="urn:microsoft.com/office/officeart/2005/8/layout/hChevron3"/>
    <dgm:cxn modelId="{4FDEE6D0-8734-40B1-A592-F4F7E7B1D408}" type="presParOf" srcId="{DA897BC7-FCBF-49B9-9B7D-11877C1278C1}" destId="{51B5BF98-CE49-43DB-8043-B5806D280193}" srcOrd="1" destOrd="0" presId="urn:microsoft.com/office/officeart/2005/8/layout/hChevron3"/>
    <dgm:cxn modelId="{9B1E8113-C5DC-4FAD-959E-2B9790C56E84}" type="presParOf" srcId="{DA897BC7-FCBF-49B9-9B7D-11877C1278C1}" destId="{D9203092-C91A-4347-9BA9-A6E766E78200}" srcOrd="2" destOrd="0" presId="urn:microsoft.com/office/officeart/2005/8/layout/hChevron3"/>
    <dgm:cxn modelId="{A81C5D65-479F-47E6-B709-3B6D41C2A6EE}" type="presParOf" srcId="{DA897BC7-FCBF-49B9-9B7D-11877C1278C1}" destId="{C2EE07A6-3964-4A28-AD0E-99737786D0E5}" srcOrd="3" destOrd="0" presId="urn:microsoft.com/office/officeart/2005/8/layout/hChevron3"/>
    <dgm:cxn modelId="{C1A5BEA5-7246-4BF4-BF57-037E0001B8DD}" type="presParOf" srcId="{DA897BC7-FCBF-49B9-9B7D-11877C1278C1}" destId="{2D71E8FB-D01B-4401-A517-A3AF17BF44D0}" srcOrd="4" destOrd="0" presId="urn:microsoft.com/office/officeart/2005/8/layout/hChevron3"/>
    <dgm:cxn modelId="{129684C3-0A4F-4753-B907-38146C7E9D92}" type="presParOf" srcId="{DA897BC7-FCBF-49B9-9B7D-11877C1278C1}" destId="{8F155F3F-E225-4F17-998E-10A5D735E270}" srcOrd="5" destOrd="0" presId="urn:microsoft.com/office/officeart/2005/8/layout/hChevron3"/>
    <dgm:cxn modelId="{43A09619-D3E0-4B77-80C7-2E9B5C7E9E5F}" type="presParOf" srcId="{DA897BC7-FCBF-49B9-9B7D-11877C1278C1}" destId="{21260BBF-EA06-4ABF-86D1-9DE92CF8B5D7}" srcOrd="6" destOrd="0" presId="urn:microsoft.com/office/officeart/2005/8/layout/hChevron3"/>
    <dgm:cxn modelId="{AD33D152-0D81-4A1F-8FC5-B0BEC4B8267D}" type="presParOf" srcId="{DA897BC7-FCBF-49B9-9B7D-11877C1278C1}" destId="{E9DFD1AB-8090-44A2-A0A4-E7450F0FDB43}" srcOrd="7" destOrd="0" presId="urn:microsoft.com/office/officeart/2005/8/layout/hChevron3"/>
    <dgm:cxn modelId="{387D470E-626E-42FA-A06B-FFC4159AE284}" type="presParOf" srcId="{DA897BC7-FCBF-49B9-9B7D-11877C1278C1}" destId="{BFC7799F-8AAC-49AF-BF93-AE95AFC6DD3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6CEFA8-A205-4589-AADA-C0B32137D3B6}" type="doc">
      <dgm:prSet loTypeId="urn:microsoft.com/office/officeart/2008/layout/NameandTitleOrganizationalChart" loCatId="hierarchy" qsTypeId="urn:microsoft.com/office/officeart/2005/8/quickstyle/simple1" qsCatId="simple" csTypeId="urn:microsoft.com/office/officeart/2005/8/colors/colorful4" csCatId="colorful" phldr="1"/>
      <dgm:spPr/>
      <dgm:t>
        <a:bodyPr/>
        <a:lstStyle/>
        <a:p>
          <a:endParaRPr lang="en-GB"/>
        </a:p>
      </dgm:t>
    </dgm:pt>
    <dgm:pt modelId="{22B0D4C5-C586-41EB-B67D-E934CE0EA25B}">
      <dgm:prSet phldrT="[Text]" custT="1"/>
      <dgm:spPr/>
      <dgm:t>
        <a:bodyPr/>
        <a:lstStyle/>
        <a:p>
          <a:r>
            <a:rPr lang="en-GB" sz="2800" b="1" dirty="0" smtClean="0"/>
            <a:t>DEFENSIVE REACTIONS</a:t>
          </a:r>
          <a:endParaRPr lang="en-GB" sz="2800" b="1" dirty="0"/>
        </a:p>
      </dgm:t>
    </dgm:pt>
    <dgm:pt modelId="{DF847C4B-09D8-4A07-A6C8-CF953E8D13BC}" type="parTrans" cxnId="{875C758D-EBE8-4E29-BBFD-0587BE1810B1}">
      <dgm:prSet/>
      <dgm:spPr/>
      <dgm:t>
        <a:bodyPr/>
        <a:lstStyle/>
        <a:p>
          <a:endParaRPr lang="en-GB"/>
        </a:p>
      </dgm:t>
    </dgm:pt>
    <dgm:pt modelId="{94F73C76-37B6-4436-B6E7-2060E93E5713}" type="sibTrans" cxnId="{875C758D-EBE8-4E29-BBFD-0587BE1810B1}">
      <dgm:prSet/>
      <dgm:spPr>
        <a:ln>
          <a:solidFill>
            <a:schemeClr val="bg1"/>
          </a:solidFill>
        </a:ln>
      </dgm:spPr>
      <dgm:t>
        <a:bodyPr/>
        <a:lstStyle/>
        <a:p>
          <a:endParaRPr lang="en-GB"/>
        </a:p>
      </dgm:t>
    </dgm:pt>
    <dgm:pt modelId="{56181FB4-B72B-4C96-AB27-2881F1F0F78D}">
      <dgm:prSet phldrT="[Text]" custT="1"/>
      <dgm:spPr/>
      <dgm:t>
        <a:bodyPr/>
        <a:lstStyle/>
        <a:p>
          <a:r>
            <a:rPr lang="en-GB" sz="2800" b="1" dirty="0" smtClean="0"/>
            <a:t>FIGHT</a:t>
          </a:r>
          <a:endParaRPr lang="en-GB" sz="2800" b="1" dirty="0"/>
        </a:p>
      </dgm:t>
    </dgm:pt>
    <dgm:pt modelId="{27D40C3F-8B63-481F-B53A-7D0BD697B5AF}" type="parTrans" cxnId="{F77720D9-6273-40B4-880F-76462414D716}">
      <dgm:prSet/>
      <dgm:spPr/>
      <dgm:t>
        <a:bodyPr/>
        <a:lstStyle/>
        <a:p>
          <a:endParaRPr lang="en-GB"/>
        </a:p>
      </dgm:t>
    </dgm:pt>
    <dgm:pt modelId="{B989BAE2-7247-4481-ABE6-7EB0128905E2}" type="sibTrans" cxnId="{F77720D9-6273-40B4-880F-76462414D716}">
      <dgm:prSet/>
      <dgm:spPr>
        <a:ln>
          <a:solidFill>
            <a:schemeClr val="bg1"/>
          </a:solidFill>
        </a:ln>
      </dgm:spPr>
      <dgm:t>
        <a:bodyPr/>
        <a:lstStyle/>
        <a:p>
          <a:endParaRPr lang="en-GB"/>
        </a:p>
      </dgm:t>
    </dgm:pt>
    <dgm:pt modelId="{A5CBBB3E-E001-465E-9CB9-5E2C2539FB53}">
      <dgm:prSet phldrT="[Text]" custT="1"/>
      <dgm:spPr/>
      <dgm:t>
        <a:bodyPr/>
        <a:lstStyle/>
        <a:p>
          <a:r>
            <a:rPr lang="en-GB" sz="2800" b="1" smtClean="0"/>
            <a:t>FLOP</a:t>
          </a:r>
          <a:endParaRPr lang="en-GB" sz="2800" b="1" dirty="0"/>
        </a:p>
      </dgm:t>
    </dgm:pt>
    <dgm:pt modelId="{73A6A845-A315-4E22-96AA-AB37D6E46B32}" type="parTrans" cxnId="{219C9FCF-0234-4636-9919-2B7BAB22815A}">
      <dgm:prSet/>
      <dgm:spPr/>
      <dgm:t>
        <a:bodyPr/>
        <a:lstStyle/>
        <a:p>
          <a:endParaRPr lang="en-GB"/>
        </a:p>
      </dgm:t>
    </dgm:pt>
    <dgm:pt modelId="{2149BD00-68AB-4740-8C88-33795CEAB212}" type="sibTrans" cxnId="{219C9FCF-0234-4636-9919-2B7BAB22815A}">
      <dgm:prSet/>
      <dgm:spPr/>
      <dgm:t>
        <a:bodyPr/>
        <a:lstStyle/>
        <a:p>
          <a:endParaRPr lang="en-GB"/>
        </a:p>
      </dgm:t>
    </dgm:pt>
    <dgm:pt modelId="{E11906D5-579A-4DA8-8B58-40ECA0E85220}">
      <dgm:prSet phldrT="[Text]" custT="1"/>
      <dgm:spPr/>
      <dgm:t>
        <a:bodyPr/>
        <a:lstStyle/>
        <a:p>
          <a:r>
            <a:rPr lang="en-GB" sz="2800" b="1" smtClean="0"/>
            <a:t>FRIEND</a:t>
          </a:r>
          <a:endParaRPr lang="en-GB" sz="2800" b="1" dirty="0"/>
        </a:p>
      </dgm:t>
    </dgm:pt>
    <dgm:pt modelId="{908A6ACE-7CA6-4AFF-B0B5-47FC28D78EA1}" type="parTrans" cxnId="{FDD900E0-EE96-4C6A-B344-1B442B64E6F1}">
      <dgm:prSet/>
      <dgm:spPr/>
      <dgm:t>
        <a:bodyPr/>
        <a:lstStyle/>
        <a:p>
          <a:endParaRPr lang="en-GB"/>
        </a:p>
      </dgm:t>
    </dgm:pt>
    <dgm:pt modelId="{E4579BE9-7F6C-4F18-90A9-F0FFCB45A2C1}" type="sibTrans" cxnId="{FDD900E0-EE96-4C6A-B344-1B442B64E6F1}">
      <dgm:prSet/>
      <dgm:spPr/>
      <dgm:t>
        <a:bodyPr/>
        <a:lstStyle/>
        <a:p>
          <a:endParaRPr lang="en-GB"/>
        </a:p>
      </dgm:t>
    </dgm:pt>
    <dgm:pt modelId="{AA85442E-D977-44DE-8292-E1319898D929}">
      <dgm:prSet phldrT="[Text]" custT="1"/>
      <dgm:spPr/>
      <dgm:t>
        <a:bodyPr/>
        <a:lstStyle/>
        <a:p>
          <a:r>
            <a:rPr lang="en-GB" sz="2800" b="1" dirty="0" smtClean="0"/>
            <a:t>FLIGHT</a:t>
          </a:r>
          <a:endParaRPr lang="en-GB" sz="2800" b="1" dirty="0"/>
        </a:p>
      </dgm:t>
    </dgm:pt>
    <dgm:pt modelId="{96F9131C-4307-41B3-AD98-200C6F2B6013}" type="parTrans" cxnId="{C0969148-9746-474E-B219-099A319A6F13}">
      <dgm:prSet/>
      <dgm:spPr/>
      <dgm:t>
        <a:bodyPr/>
        <a:lstStyle/>
        <a:p>
          <a:endParaRPr lang="en-GB"/>
        </a:p>
      </dgm:t>
    </dgm:pt>
    <dgm:pt modelId="{1F5EB57A-9CFC-4C04-AD1B-A613815D8D99}" type="sibTrans" cxnId="{C0969148-9746-474E-B219-099A319A6F13}">
      <dgm:prSet/>
      <dgm:spPr>
        <a:ln>
          <a:solidFill>
            <a:schemeClr val="bg1"/>
          </a:solidFill>
        </a:ln>
      </dgm:spPr>
      <dgm:t>
        <a:bodyPr/>
        <a:lstStyle/>
        <a:p>
          <a:endParaRPr lang="en-GB"/>
        </a:p>
      </dgm:t>
    </dgm:pt>
    <dgm:pt modelId="{E9B767A2-7237-4FDB-95EA-97E90EB46FCF}">
      <dgm:prSet phldrT="[Text]" custT="1"/>
      <dgm:spPr/>
      <dgm:t>
        <a:bodyPr/>
        <a:lstStyle/>
        <a:p>
          <a:r>
            <a:rPr lang="en-GB" sz="2800" b="1" smtClean="0"/>
            <a:t>FREEZE</a:t>
          </a:r>
          <a:endParaRPr lang="en-GB" sz="2800" b="1" dirty="0"/>
        </a:p>
      </dgm:t>
    </dgm:pt>
    <dgm:pt modelId="{503CC13F-0CD5-4045-AAC6-0E783B6F664C}" type="parTrans" cxnId="{0C566B59-AFD6-44FA-9F09-8FB8817ACCD9}">
      <dgm:prSet/>
      <dgm:spPr/>
      <dgm:t>
        <a:bodyPr/>
        <a:lstStyle/>
        <a:p>
          <a:endParaRPr lang="en-GB"/>
        </a:p>
      </dgm:t>
    </dgm:pt>
    <dgm:pt modelId="{8F32D7AC-37A8-4D69-B3C5-7D23EE930B5C}" type="sibTrans" cxnId="{0C566B59-AFD6-44FA-9F09-8FB8817ACCD9}">
      <dgm:prSet/>
      <dgm:spPr>
        <a:ln>
          <a:solidFill>
            <a:schemeClr val="bg1"/>
          </a:solidFill>
        </a:ln>
      </dgm:spPr>
      <dgm:t>
        <a:bodyPr/>
        <a:lstStyle/>
        <a:p>
          <a:endParaRPr lang="en-GB"/>
        </a:p>
      </dgm:t>
    </dgm:pt>
    <dgm:pt modelId="{B8F30674-B51A-4D46-AF0C-A418A854E1F8}" type="pres">
      <dgm:prSet presAssocID="{166CEFA8-A205-4589-AADA-C0B32137D3B6}" presName="hierChild1" presStyleCnt="0">
        <dgm:presLayoutVars>
          <dgm:orgChart val="1"/>
          <dgm:chPref val="1"/>
          <dgm:dir/>
          <dgm:animOne val="branch"/>
          <dgm:animLvl val="lvl"/>
          <dgm:resizeHandles/>
        </dgm:presLayoutVars>
      </dgm:prSet>
      <dgm:spPr/>
      <dgm:t>
        <a:bodyPr/>
        <a:lstStyle/>
        <a:p>
          <a:endParaRPr lang="en-GB"/>
        </a:p>
      </dgm:t>
    </dgm:pt>
    <dgm:pt modelId="{8F8BF1DC-E58F-4A0A-A22A-EA388BF5DA36}" type="pres">
      <dgm:prSet presAssocID="{22B0D4C5-C586-41EB-B67D-E934CE0EA25B}" presName="hierRoot1" presStyleCnt="0">
        <dgm:presLayoutVars>
          <dgm:hierBranch val="init"/>
        </dgm:presLayoutVars>
      </dgm:prSet>
      <dgm:spPr/>
    </dgm:pt>
    <dgm:pt modelId="{45E0984F-2A55-4090-8820-F29C7E89C012}" type="pres">
      <dgm:prSet presAssocID="{22B0D4C5-C586-41EB-B67D-E934CE0EA25B}" presName="rootComposite1" presStyleCnt="0"/>
      <dgm:spPr/>
    </dgm:pt>
    <dgm:pt modelId="{7466FCC4-0F55-439E-9D40-A1984B584DCC}" type="pres">
      <dgm:prSet presAssocID="{22B0D4C5-C586-41EB-B67D-E934CE0EA25B}" presName="rootText1" presStyleLbl="node0" presStyleIdx="0" presStyleCnt="1" custScaleX="322687" custScaleY="259194" custLinFactY="-48267" custLinFactNeighborX="9558" custLinFactNeighborY="-100000">
        <dgm:presLayoutVars>
          <dgm:chMax/>
          <dgm:chPref val="3"/>
        </dgm:presLayoutVars>
      </dgm:prSet>
      <dgm:spPr/>
      <dgm:t>
        <a:bodyPr/>
        <a:lstStyle/>
        <a:p>
          <a:endParaRPr lang="en-GB"/>
        </a:p>
      </dgm:t>
    </dgm:pt>
    <dgm:pt modelId="{596FEF9A-A69B-42F3-BFC2-57480287D972}" type="pres">
      <dgm:prSet presAssocID="{22B0D4C5-C586-41EB-B67D-E934CE0EA25B}" presName="titleText1" presStyleLbl="fgAcc0" presStyleIdx="0" presStyleCnt="1" custLinFactX="100000" custLinFactY="-130601" custLinFactNeighborX="193976" custLinFactNeighborY="-200000">
        <dgm:presLayoutVars>
          <dgm:chMax val="0"/>
          <dgm:chPref val="0"/>
        </dgm:presLayoutVars>
      </dgm:prSet>
      <dgm:spPr/>
      <dgm:t>
        <a:bodyPr/>
        <a:lstStyle/>
        <a:p>
          <a:endParaRPr lang="en-GB"/>
        </a:p>
      </dgm:t>
    </dgm:pt>
    <dgm:pt modelId="{50A64E5D-78FE-4C56-ADFE-447EC258BE6B}" type="pres">
      <dgm:prSet presAssocID="{22B0D4C5-C586-41EB-B67D-E934CE0EA25B}" presName="rootConnector1" presStyleLbl="node1" presStyleIdx="0" presStyleCnt="5"/>
      <dgm:spPr/>
      <dgm:t>
        <a:bodyPr/>
        <a:lstStyle/>
        <a:p>
          <a:endParaRPr lang="en-GB"/>
        </a:p>
      </dgm:t>
    </dgm:pt>
    <dgm:pt modelId="{0CC95C7B-FE8C-4F51-A5A1-F1DCC7621167}" type="pres">
      <dgm:prSet presAssocID="{22B0D4C5-C586-41EB-B67D-E934CE0EA25B}" presName="hierChild2" presStyleCnt="0"/>
      <dgm:spPr/>
    </dgm:pt>
    <dgm:pt modelId="{9053FDC4-D544-45E1-83ED-C8D28EC94AE2}" type="pres">
      <dgm:prSet presAssocID="{27D40C3F-8B63-481F-B53A-7D0BD697B5AF}" presName="Name37" presStyleLbl="parChTrans1D2" presStyleIdx="0" presStyleCnt="5"/>
      <dgm:spPr/>
      <dgm:t>
        <a:bodyPr/>
        <a:lstStyle/>
        <a:p>
          <a:endParaRPr lang="en-GB"/>
        </a:p>
      </dgm:t>
    </dgm:pt>
    <dgm:pt modelId="{0187ABFF-46D6-4459-8D8E-D36525D8EADF}" type="pres">
      <dgm:prSet presAssocID="{56181FB4-B72B-4C96-AB27-2881F1F0F78D}" presName="hierRoot2" presStyleCnt="0">
        <dgm:presLayoutVars>
          <dgm:hierBranch val="init"/>
        </dgm:presLayoutVars>
      </dgm:prSet>
      <dgm:spPr/>
    </dgm:pt>
    <dgm:pt modelId="{8B9FC91D-8BE3-4B1B-9B0D-525BA101E916}" type="pres">
      <dgm:prSet presAssocID="{56181FB4-B72B-4C96-AB27-2881F1F0F78D}" presName="rootComposite" presStyleCnt="0"/>
      <dgm:spPr/>
    </dgm:pt>
    <dgm:pt modelId="{3FF953C8-30BD-447F-BFB8-ECA44E31B59C}" type="pres">
      <dgm:prSet presAssocID="{56181FB4-B72B-4C96-AB27-2881F1F0F78D}" presName="rootText" presStyleLbl="node1" presStyleIdx="0" presStyleCnt="5" custScaleX="177053" custScaleY="244929" custLinFactNeighborX="8841">
        <dgm:presLayoutVars>
          <dgm:chMax/>
          <dgm:chPref val="3"/>
        </dgm:presLayoutVars>
      </dgm:prSet>
      <dgm:spPr/>
      <dgm:t>
        <a:bodyPr/>
        <a:lstStyle/>
        <a:p>
          <a:endParaRPr lang="en-GB"/>
        </a:p>
      </dgm:t>
    </dgm:pt>
    <dgm:pt modelId="{0F62342F-852D-42D0-A037-CC5C16C85F2A}" type="pres">
      <dgm:prSet presAssocID="{56181FB4-B72B-4C96-AB27-2881F1F0F78D}" presName="titleText2" presStyleLbl="fgAcc1" presStyleIdx="0" presStyleCnt="5" custLinFactY="590194" custLinFactNeighborX="15409" custLinFactNeighborY="600000">
        <dgm:presLayoutVars>
          <dgm:chMax val="0"/>
          <dgm:chPref val="0"/>
        </dgm:presLayoutVars>
      </dgm:prSet>
      <dgm:spPr/>
      <dgm:t>
        <a:bodyPr/>
        <a:lstStyle/>
        <a:p>
          <a:endParaRPr lang="en-GB"/>
        </a:p>
      </dgm:t>
    </dgm:pt>
    <dgm:pt modelId="{A365D25D-53C2-4A12-8E15-4B2877390F96}" type="pres">
      <dgm:prSet presAssocID="{56181FB4-B72B-4C96-AB27-2881F1F0F78D}" presName="rootConnector" presStyleLbl="node2" presStyleIdx="0" presStyleCnt="0"/>
      <dgm:spPr/>
      <dgm:t>
        <a:bodyPr/>
        <a:lstStyle/>
        <a:p>
          <a:endParaRPr lang="en-GB"/>
        </a:p>
      </dgm:t>
    </dgm:pt>
    <dgm:pt modelId="{C071A439-E0C6-4484-BF36-4746C3C7440F}" type="pres">
      <dgm:prSet presAssocID="{56181FB4-B72B-4C96-AB27-2881F1F0F78D}" presName="hierChild4" presStyleCnt="0"/>
      <dgm:spPr/>
    </dgm:pt>
    <dgm:pt modelId="{D333526E-88C9-40C8-AAC4-1843DBDD68D5}" type="pres">
      <dgm:prSet presAssocID="{56181FB4-B72B-4C96-AB27-2881F1F0F78D}" presName="hierChild5" presStyleCnt="0"/>
      <dgm:spPr/>
    </dgm:pt>
    <dgm:pt modelId="{B1632E38-F72C-49CC-BF87-F08635E93D45}" type="pres">
      <dgm:prSet presAssocID="{96F9131C-4307-41B3-AD98-200C6F2B6013}" presName="Name37" presStyleLbl="parChTrans1D2" presStyleIdx="1" presStyleCnt="5"/>
      <dgm:spPr/>
      <dgm:t>
        <a:bodyPr/>
        <a:lstStyle/>
        <a:p>
          <a:endParaRPr lang="en-GB"/>
        </a:p>
      </dgm:t>
    </dgm:pt>
    <dgm:pt modelId="{F388B754-2B65-4DF3-B0D8-0C01541EB18B}" type="pres">
      <dgm:prSet presAssocID="{AA85442E-D977-44DE-8292-E1319898D929}" presName="hierRoot2" presStyleCnt="0">
        <dgm:presLayoutVars>
          <dgm:hierBranch val="init"/>
        </dgm:presLayoutVars>
      </dgm:prSet>
      <dgm:spPr/>
    </dgm:pt>
    <dgm:pt modelId="{D4C130F3-1D54-4331-8C34-6F3AF7E99625}" type="pres">
      <dgm:prSet presAssocID="{AA85442E-D977-44DE-8292-E1319898D929}" presName="rootComposite" presStyleCnt="0"/>
      <dgm:spPr/>
    </dgm:pt>
    <dgm:pt modelId="{89545408-B535-424D-90A6-B3F60BCC2050}" type="pres">
      <dgm:prSet presAssocID="{AA85442E-D977-44DE-8292-E1319898D929}" presName="rootText" presStyleLbl="node1" presStyleIdx="1" presStyleCnt="5" custScaleX="177053" custScaleY="244928" custLinFactNeighborX="8841">
        <dgm:presLayoutVars>
          <dgm:chMax/>
          <dgm:chPref val="3"/>
        </dgm:presLayoutVars>
      </dgm:prSet>
      <dgm:spPr/>
      <dgm:t>
        <a:bodyPr/>
        <a:lstStyle/>
        <a:p>
          <a:endParaRPr lang="en-GB"/>
        </a:p>
      </dgm:t>
    </dgm:pt>
    <dgm:pt modelId="{9C8554B8-31C7-4ADE-A903-DBB8331791D8}" type="pres">
      <dgm:prSet presAssocID="{AA85442E-D977-44DE-8292-E1319898D929}" presName="titleText2" presStyleLbl="fgAcc1" presStyleIdx="1" presStyleCnt="5" custLinFactY="650100" custLinFactNeighborX="57591" custLinFactNeighborY="700000">
        <dgm:presLayoutVars>
          <dgm:chMax val="0"/>
          <dgm:chPref val="0"/>
        </dgm:presLayoutVars>
      </dgm:prSet>
      <dgm:spPr/>
      <dgm:t>
        <a:bodyPr/>
        <a:lstStyle/>
        <a:p>
          <a:endParaRPr lang="en-GB"/>
        </a:p>
      </dgm:t>
    </dgm:pt>
    <dgm:pt modelId="{DE4699FA-7EDB-4EF1-91B9-501AE670144C}" type="pres">
      <dgm:prSet presAssocID="{AA85442E-D977-44DE-8292-E1319898D929}" presName="rootConnector" presStyleLbl="node2" presStyleIdx="0" presStyleCnt="0"/>
      <dgm:spPr/>
      <dgm:t>
        <a:bodyPr/>
        <a:lstStyle/>
        <a:p>
          <a:endParaRPr lang="en-GB"/>
        </a:p>
      </dgm:t>
    </dgm:pt>
    <dgm:pt modelId="{5DB77BC9-41C9-42CE-82CE-EEF68AA4BFDF}" type="pres">
      <dgm:prSet presAssocID="{AA85442E-D977-44DE-8292-E1319898D929}" presName="hierChild4" presStyleCnt="0"/>
      <dgm:spPr/>
    </dgm:pt>
    <dgm:pt modelId="{79E1FD22-19D8-499F-A9EE-5FB99F8CEA1C}" type="pres">
      <dgm:prSet presAssocID="{AA85442E-D977-44DE-8292-E1319898D929}" presName="hierChild5" presStyleCnt="0"/>
      <dgm:spPr/>
    </dgm:pt>
    <dgm:pt modelId="{3FFFB889-885D-4968-B3F2-A5A70206729B}" type="pres">
      <dgm:prSet presAssocID="{503CC13F-0CD5-4045-AAC6-0E783B6F664C}" presName="Name37" presStyleLbl="parChTrans1D2" presStyleIdx="2" presStyleCnt="5"/>
      <dgm:spPr/>
      <dgm:t>
        <a:bodyPr/>
        <a:lstStyle/>
        <a:p>
          <a:endParaRPr lang="en-GB"/>
        </a:p>
      </dgm:t>
    </dgm:pt>
    <dgm:pt modelId="{14464768-B32B-43CC-86CD-78A5847DF18E}" type="pres">
      <dgm:prSet presAssocID="{E9B767A2-7237-4FDB-95EA-97E90EB46FCF}" presName="hierRoot2" presStyleCnt="0">
        <dgm:presLayoutVars>
          <dgm:hierBranch val="init"/>
        </dgm:presLayoutVars>
      </dgm:prSet>
      <dgm:spPr/>
    </dgm:pt>
    <dgm:pt modelId="{601014B9-1399-45CC-8933-BC25808F51A5}" type="pres">
      <dgm:prSet presAssocID="{E9B767A2-7237-4FDB-95EA-97E90EB46FCF}" presName="rootComposite" presStyleCnt="0"/>
      <dgm:spPr/>
    </dgm:pt>
    <dgm:pt modelId="{2756689D-A847-4715-B4A0-7895153DCD1A}" type="pres">
      <dgm:prSet presAssocID="{E9B767A2-7237-4FDB-95EA-97E90EB46FCF}" presName="rootText" presStyleLbl="node1" presStyleIdx="2" presStyleCnt="5" custScaleX="177053" custScaleY="255579" custLinFactNeighborX="8841">
        <dgm:presLayoutVars>
          <dgm:chMax/>
          <dgm:chPref val="3"/>
        </dgm:presLayoutVars>
      </dgm:prSet>
      <dgm:spPr/>
      <dgm:t>
        <a:bodyPr/>
        <a:lstStyle/>
        <a:p>
          <a:endParaRPr lang="en-GB"/>
        </a:p>
      </dgm:t>
    </dgm:pt>
    <dgm:pt modelId="{854E5A17-1D90-492C-932F-12F03CBE5FF9}" type="pres">
      <dgm:prSet presAssocID="{E9B767A2-7237-4FDB-95EA-97E90EB46FCF}" presName="titleText2" presStyleLbl="fgAcc1" presStyleIdx="2" presStyleCnt="5" custScaleY="226864" custLinFactX="-500000" custLinFactY="660230" custLinFactNeighborX="-514348" custLinFactNeighborY="700000">
        <dgm:presLayoutVars>
          <dgm:chMax val="0"/>
          <dgm:chPref val="0"/>
        </dgm:presLayoutVars>
      </dgm:prSet>
      <dgm:spPr/>
      <dgm:t>
        <a:bodyPr/>
        <a:lstStyle/>
        <a:p>
          <a:endParaRPr lang="en-GB"/>
        </a:p>
      </dgm:t>
    </dgm:pt>
    <dgm:pt modelId="{2BC80251-2BBF-46E5-9F3E-315DF14DF222}" type="pres">
      <dgm:prSet presAssocID="{E9B767A2-7237-4FDB-95EA-97E90EB46FCF}" presName="rootConnector" presStyleLbl="node2" presStyleIdx="0" presStyleCnt="0"/>
      <dgm:spPr/>
      <dgm:t>
        <a:bodyPr/>
        <a:lstStyle/>
        <a:p>
          <a:endParaRPr lang="en-GB"/>
        </a:p>
      </dgm:t>
    </dgm:pt>
    <dgm:pt modelId="{AF62B8CA-97C9-4169-B65B-935CF7EE3538}" type="pres">
      <dgm:prSet presAssocID="{E9B767A2-7237-4FDB-95EA-97E90EB46FCF}" presName="hierChild4" presStyleCnt="0"/>
      <dgm:spPr/>
    </dgm:pt>
    <dgm:pt modelId="{4312DE7B-FCB8-4795-A0D2-66FD7098D5D3}" type="pres">
      <dgm:prSet presAssocID="{E9B767A2-7237-4FDB-95EA-97E90EB46FCF}" presName="hierChild5" presStyleCnt="0"/>
      <dgm:spPr/>
    </dgm:pt>
    <dgm:pt modelId="{89019774-D006-4D15-B396-B291FDC0AA87}" type="pres">
      <dgm:prSet presAssocID="{73A6A845-A315-4E22-96AA-AB37D6E46B32}" presName="Name37" presStyleLbl="parChTrans1D2" presStyleIdx="3" presStyleCnt="5"/>
      <dgm:spPr/>
      <dgm:t>
        <a:bodyPr/>
        <a:lstStyle/>
        <a:p>
          <a:endParaRPr lang="en-GB"/>
        </a:p>
      </dgm:t>
    </dgm:pt>
    <dgm:pt modelId="{8CBC0FEE-8843-49ED-8F51-DF3633288141}" type="pres">
      <dgm:prSet presAssocID="{A5CBBB3E-E001-465E-9CB9-5E2C2539FB53}" presName="hierRoot2" presStyleCnt="0">
        <dgm:presLayoutVars>
          <dgm:hierBranch val="init"/>
        </dgm:presLayoutVars>
      </dgm:prSet>
      <dgm:spPr/>
    </dgm:pt>
    <dgm:pt modelId="{D729103B-A705-43C0-B4B2-1446324944E3}" type="pres">
      <dgm:prSet presAssocID="{A5CBBB3E-E001-465E-9CB9-5E2C2539FB53}" presName="rootComposite" presStyleCnt="0"/>
      <dgm:spPr/>
    </dgm:pt>
    <dgm:pt modelId="{B8AE782B-3AA2-4916-8F35-BE8046A6C6B1}" type="pres">
      <dgm:prSet presAssocID="{A5CBBB3E-E001-465E-9CB9-5E2C2539FB53}" presName="rootText" presStyleLbl="node1" presStyleIdx="3" presStyleCnt="5" custScaleX="177053" custScaleY="255579" custLinFactNeighborX="8841">
        <dgm:presLayoutVars>
          <dgm:chMax/>
          <dgm:chPref val="3"/>
        </dgm:presLayoutVars>
      </dgm:prSet>
      <dgm:spPr/>
      <dgm:t>
        <a:bodyPr/>
        <a:lstStyle/>
        <a:p>
          <a:endParaRPr lang="en-GB"/>
        </a:p>
      </dgm:t>
    </dgm:pt>
    <dgm:pt modelId="{7D1198D1-16B4-48B2-9A98-701C8CAF73BE}" type="pres">
      <dgm:prSet presAssocID="{A5CBBB3E-E001-465E-9CB9-5E2C2539FB53}" presName="titleText2" presStyleLbl="fgAcc1" presStyleIdx="3" presStyleCnt="5" custLinFactX="100000" custLinFactY="1200000" custLinFactNeighborX="181170" custLinFactNeighborY="1282015">
        <dgm:presLayoutVars>
          <dgm:chMax val="0"/>
          <dgm:chPref val="0"/>
        </dgm:presLayoutVars>
      </dgm:prSet>
      <dgm:spPr/>
      <dgm:t>
        <a:bodyPr/>
        <a:lstStyle/>
        <a:p>
          <a:endParaRPr lang="en-GB"/>
        </a:p>
      </dgm:t>
    </dgm:pt>
    <dgm:pt modelId="{DDF2734F-B9A8-4580-8788-4AB24CD934A2}" type="pres">
      <dgm:prSet presAssocID="{A5CBBB3E-E001-465E-9CB9-5E2C2539FB53}" presName="rootConnector" presStyleLbl="node2" presStyleIdx="0" presStyleCnt="0"/>
      <dgm:spPr/>
      <dgm:t>
        <a:bodyPr/>
        <a:lstStyle/>
        <a:p>
          <a:endParaRPr lang="en-GB"/>
        </a:p>
      </dgm:t>
    </dgm:pt>
    <dgm:pt modelId="{90F66497-2DAA-4E0B-923C-ED28073EA118}" type="pres">
      <dgm:prSet presAssocID="{A5CBBB3E-E001-465E-9CB9-5E2C2539FB53}" presName="hierChild4" presStyleCnt="0"/>
      <dgm:spPr/>
    </dgm:pt>
    <dgm:pt modelId="{22EC0C3D-E15C-47A8-A0DD-641C3D0BCE86}" type="pres">
      <dgm:prSet presAssocID="{A5CBBB3E-E001-465E-9CB9-5E2C2539FB53}" presName="hierChild5" presStyleCnt="0"/>
      <dgm:spPr/>
    </dgm:pt>
    <dgm:pt modelId="{DF4A5506-09D8-4501-8839-53CABBBCE6A7}" type="pres">
      <dgm:prSet presAssocID="{908A6ACE-7CA6-4AFF-B0B5-47FC28D78EA1}" presName="Name37" presStyleLbl="parChTrans1D2" presStyleIdx="4" presStyleCnt="5"/>
      <dgm:spPr/>
      <dgm:t>
        <a:bodyPr/>
        <a:lstStyle/>
        <a:p>
          <a:endParaRPr lang="en-GB"/>
        </a:p>
      </dgm:t>
    </dgm:pt>
    <dgm:pt modelId="{9823C6B6-ABFD-4AE3-8C84-B9B3CD66E0F8}" type="pres">
      <dgm:prSet presAssocID="{E11906D5-579A-4DA8-8B58-40ECA0E85220}" presName="hierRoot2" presStyleCnt="0">
        <dgm:presLayoutVars>
          <dgm:hierBranch val="init"/>
        </dgm:presLayoutVars>
      </dgm:prSet>
      <dgm:spPr/>
    </dgm:pt>
    <dgm:pt modelId="{FB3B5B85-538D-40F9-9CB8-1AC250C75C9C}" type="pres">
      <dgm:prSet presAssocID="{E11906D5-579A-4DA8-8B58-40ECA0E85220}" presName="rootComposite" presStyleCnt="0"/>
      <dgm:spPr/>
    </dgm:pt>
    <dgm:pt modelId="{C4E9DF9E-5B74-4827-A962-22AAF6BC1CAB}" type="pres">
      <dgm:prSet presAssocID="{E11906D5-579A-4DA8-8B58-40ECA0E85220}" presName="rootText" presStyleLbl="node1" presStyleIdx="4" presStyleCnt="5" custScaleX="177053" custScaleY="255579">
        <dgm:presLayoutVars>
          <dgm:chMax/>
          <dgm:chPref val="3"/>
        </dgm:presLayoutVars>
      </dgm:prSet>
      <dgm:spPr/>
      <dgm:t>
        <a:bodyPr/>
        <a:lstStyle/>
        <a:p>
          <a:endParaRPr lang="en-GB"/>
        </a:p>
      </dgm:t>
    </dgm:pt>
    <dgm:pt modelId="{BB5079C1-1784-47DB-ABF0-60B6FF4C87C3}" type="pres">
      <dgm:prSet presAssocID="{E11906D5-579A-4DA8-8B58-40ECA0E85220}" presName="titleText2" presStyleLbl="fgAcc1" presStyleIdx="4" presStyleCnt="5" custScaleY="64649" custLinFactX="-83832" custLinFactY="600000" custLinFactNeighborX="-100000" custLinFactNeighborY="625821">
        <dgm:presLayoutVars>
          <dgm:chMax val="0"/>
          <dgm:chPref val="0"/>
        </dgm:presLayoutVars>
      </dgm:prSet>
      <dgm:spPr/>
      <dgm:t>
        <a:bodyPr/>
        <a:lstStyle/>
        <a:p>
          <a:endParaRPr lang="en-GB"/>
        </a:p>
      </dgm:t>
    </dgm:pt>
    <dgm:pt modelId="{4A222063-0F1A-4FC4-9117-C67525C89905}" type="pres">
      <dgm:prSet presAssocID="{E11906D5-579A-4DA8-8B58-40ECA0E85220}" presName="rootConnector" presStyleLbl="node2" presStyleIdx="0" presStyleCnt="0"/>
      <dgm:spPr/>
      <dgm:t>
        <a:bodyPr/>
        <a:lstStyle/>
        <a:p>
          <a:endParaRPr lang="en-GB"/>
        </a:p>
      </dgm:t>
    </dgm:pt>
    <dgm:pt modelId="{42EC9075-DF88-41C6-B338-4DE0ED8440E9}" type="pres">
      <dgm:prSet presAssocID="{E11906D5-579A-4DA8-8B58-40ECA0E85220}" presName="hierChild4" presStyleCnt="0"/>
      <dgm:spPr/>
    </dgm:pt>
    <dgm:pt modelId="{59C9228D-A91E-4FA1-ABC9-D5C7650F571E}" type="pres">
      <dgm:prSet presAssocID="{E11906D5-579A-4DA8-8B58-40ECA0E85220}" presName="hierChild5" presStyleCnt="0"/>
      <dgm:spPr/>
    </dgm:pt>
    <dgm:pt modelId="{4D72DD77-FA68-4ABC-9A53-88CB739EB0D4}" type="pres">
      <dgm:prSet presAssocID="{22B0D4C5-C586-41EB-B67D-E934CE0EA25B}" presName="hierChild3" presStyleCnt="0"/>
      <dgm:spPr/>
    </dgm:pt>
  </dgm:ptLst>
  <dgm:cxnLst>
    <dgm:cxn modelId="{D4E6260F-1E48-40B0-8C30-E6F63E7D0E4E}" type="presOf" srcId="{166CEFA8-A205-4589-AADA-C0B32137D3B6}" destId="{B8F30674-B51A-4D46-AF0C-A418A854E1F8}" srcOrd="0" destOrd="0" presId="urn:microsoft.com/office/officeart/2008/layout/NameandTitleOrganizationalChart"/>
    <dgm:cxn modelId="{07241167-61A5-4AA8-A6D1-F2BF42ABC160}" type="presOf" srcId="{27D40C3F-8B63-481F-B53A-7D0BD697B5AF}" destId="{9053FDC4-D544-45E1-83ED-C8D28EC94AE2}" srcOrd="0" destOrd="0" presId="urn:microsoft.com/office/officeart/2008/layout/NameandTitleOrganizationalChart"/>
    <dgm:cxn modelId="{0D320AA0-CE7B-4D9C-8392-FCFAB24A7334}" type="presOf" srcId="{E9B767A2-7237-4FDB-95EA-97E90EB46FCF}" destId="{2756689D-A847-4715-B4A0-7895153DCD1A}" srcOrd="0" destOrd="0" presId="urn:microsoft.com/office/officeart/2008/layout/NameandTitleOrganizationalChart"/>
    <dgm:cxn modelId="{0197CE2E-5A66-4439-A8D9-348FDEFF1B39}" type="presOf" srcId="{94F73C76-37B6-4436-B6E7-2060E93E5713}" destId="{596FEF9A-A69B-42F3-BFC2-57480287D972}" srcOrd="0" destOrd="0" presId="urn:microsoft.com/office/officeart/2008/layout/NameandTitleOrganizationalChart"/>
    <dgm:cxn modelId="{93E0D080-2895-4160-AA3D-EB46BB73C496}" type="presOf" srcId="{AA85442E-D977-44DE-8292-E1319898D929}" destId="{DE4699FA-7EDB-4EF1-91B9-501AE670144C}" srcOrd="1" destOrd="0" presId="urn:microsoft.com/office/officeart/2008/layout/NameandTitleOrganizationalChart"/>
    <dgm:cxn modelId="{A5B39483-64AD-4C97-917D-FEAD4070248A}" type="presOf" srcId="{1F5EB57A-9CFC-4C04-AD1B-A613815D8D99}" destId="{9C8554B8-31C7-4ADE-A903-DBB8331791D8}" srcOrd="0" destOrd="0" presId="urn:microsoft.com/office/officeart/2008/layout/NameandTitleOrganizationalChart"/>
    <dgm:cxn modelId="{94CCAA9D-B701-403E-9235-1F31F78051CD}" type="presOf" srcId="{AA85442E-D977-44DE-8292-E1319898D929}" destId="{89545408-B535-424D-90A6-B3F60BCC2050}" srcOrd="0" destOrd="0" presId="urn:microsoft.com/office/officeart/2008/layout/NameandTitleOrganizationalChart"/>
    <dgm:cxn modelId="{14703129-41A6-43D0-9875-BCF84FEF0F19}" type="presOf" srcId="{22B0D4C5-C586-41EB-B67D-E934CE0EA25B}" destId="{7466FCC4-0F55-439E-9D40-A1984B584DCC}" srcOrd="0" destOrd="0" presId="urn:microsoft.com/office/officeart/2008/layout/NameandTitleOrganizationalChart"/>
    <dgm:cxn modelId="{1B8C55BE-87F4-4966-898A-BC53CEF3F502}" type="presOf" srcId="{E9B767A2-7237-4FDB-95EA-97E90EB46FCF}" destId="{2BC80251-2BBF-46E5-9F3E-315DF14DF222}" srcOrd="1" destOrd="0" presId="urn:microsoft.com/office/officeart/2008/layout/NameandTitleOrganizationalChart"/>
    <dgm:cxn modelId="{987B3A8B-1CED-46B5-960E-8AA42507BCE6}" type="presOf" srcId="{908A6ACE-7CA6-4AFF-B0B5-47FC28D78EA1}" destId="{DF4A5506-09D8-4501-8839-53CABBBCE6A7}" srcOrd="0" destOrd="0" presId="urn:microsoft.com/office/officeart/2008/layout/NameandTitleOrganizationalChart"/>
    <dgm:cxn modelId="{000BA876-F57E-4EE7-BB67-D6C8CBE4C9B5}" type="presOf" srcId="{56181FB4-B72B-4C96-AB27-2881F1F0F78D}" destId="{A365D25D-53C2-4A12-8E15-4B2877390F96}" srcOrd="1" destOrd="0" presId="urn:microsoft.com/office/officeart/2008/layout/NameandTitleOrganizationalChart"/>
    <dgm:cxn modelId="{6590A4A5-A226-4C4C-A593-3504F935BD83}" type="presOf" srcId="{56181FB4-B72B-4C96-AB27-2881F1F0F78D}" destId="{3FF953C8-30BD-447F-BFB8-ECA44E31B59C}" srcOrd="0" destOrd="0" presId="urn:microsoft.com/office/officeart/2008/layout/NameandTitleOrganizationalChart"/>
    <dgm:cxn modelId="{C0969148-9746-474E-B219-099A319A6F13}" srcId="{22B0D4C5-C586-41EB-B67D-E934CE0EA25B}" destId="{AA85442E-D977-44DE-8292-E1319898D929}" srcOrd="1" destOrd="0" parTransId="{96F9131C-4307-41B3-AD98-200C6F2B6013}" sibTransId="{1F5EB57A-9CFC-4C04-AD1B-A613815D8D99}"/>
    <dgm:cxn modelId="{6860006D-03A0-46B6-A4CF-35074A1D404C}" type="presOf" srcId="{73A6A845-A315-4E22-96AA-AB37D6E46B32}" destId="{89019774-D006-4D15-B396-B291FDC0AA87}" srcOrd="0" destOrd="0" presId="urn:microsoft.com/office/officeart/2008/layout/NameandTitleOrganizationalChart"/>
    <dgm:cxn modelId="{875C758D-EBE8-4E29-BBFD-0587BE1810B1}" srcId="{166CEFA8-A205-4589-AADA-C0B32137D3B6}" destId="{22B0D4C5-C586-41EB-B67D-E934CE0EA25B}" srcOrd="0" destOrd="0" parTransId="{DF847C4B-09D8-4A07-A6C8-CF953E8D13BC}" sibTransId="{94F73C76-37B6-4436-B6E7-2060E93E5713}"/>
    <dgm:cxn modelId="{0277ABB8-3D8F-4D9D-9D2D-6B537A550026}" type="presOf" srcId="{22B0D4C5-C586-41EB-B67D-E934CE0EA25B}" destId="{50A64E5D-78FE-4C56-ADFE-447EC258BE6B}" srcOrd="1" destOrd="0" presId="urn:microsoft.com/office/officeart/2008/layout/NameandTitleOrganizationalChart"/>
    <dgm:cxn modelId="{813AADFF-6117-44B7-A95C-6B97EB8AA319}" type="presOf" srcId="{8F32D7AC-37A8-4D69-B3C5-7D23EE930B5C}" destId="{854E5A17-1D90-492C-932F-12F03CBE5FF9}" srcOrd="0" destOrd="0" presId="urn:microsoft.com/office/officeart/2008/layout/NameandTitleOrganizationalChart"/>
    <dgm:cxn modelId="{6CCB3E10-7DD3-40D7-A5B3-D168D953F51A}" type="presOf" srcId="{A5CBBB3E-E001-465E-9CB9-5E2C2539FB53}" destId="{DDF2734F-B9A8-4580-8788-4AB24CD934A2}" srcOrd="1" destOrd="0" presId="urn:microsoft.com/office/officeart/2008/layout/NameandTitleOrganizationalChart"/>
    <dgm:cxn modelId="{0C566B59-AFD6-44FA-9F09-8FB8817ACCD9}" srcId="{22B0D4C5-C586-41EB-B67D-E934CE0EA25B}" destId="{E9B767A2-7237-4FDB-95EA-97E90EB46FCF}" srcOrd="2" destOrd="0" parTransId="{503CC13F-0CD5-4045-AAC6-0E783B6F664C}" sibTransId="{8F32D7AC-37A8-4D69-B3C5-7D23EE930B5C}"/>
    <dgm:cxn modelId="{B6DA72DB-466F-4B7B-AF26-BE855D5E5D01}" type="presOf" srcId="{503CC13F-0CD5-4045-AAC6-0E783B6F664C}" destId="{3FFFB889-885D-4968-B3F2-A5A70206729B}" srcOrd="0" destOrd="0" presId="urn:microsoft.com/office/officeart/2008/layout/NameandTitleOrganizationalChart"/>
    <dgm:cxn modelId="{FDD900E0-EE96-4C6A-B344-1B442B64E6F1}" srcId="{22B0D4C5-C586-41EB-B67D-E934CE0EA25B}" destId="{E11906D5-579A-4DA8-8B58-40ECA0E85220}" srcOrd="4" destOrd="0" parTransId="{908A6ACE-7CA6-4AFF-B0B5-47FC28D78EA1}" sibTransId="{E4579BE9-7F6C-4F18-90A9-F0FFCB45A2C1}"/>
    <dgm:cxn modelId="{B533DB30-B86B-42BE-8B33-0FD0BA1A3C80}" type="presOf" srcId="{E4579BE9-7F6C-4F18-90A9-F0FFCB45A2C1}" destId="{BB5079C1-1784-47DB-ABF0-60B6FF4C87C3}" srcOrd="0" destOrd="0" presId="urn:microsoft.com/office/officeart/2008/layout/NameandTitleOrganizationalChart"/>
    <dgm:cxn modelId="{10A53285-4096-4033-BFC1-BBE8F1194029}" type="presOf" srcId="{E11906D5-579A-4DA8-8B58-40ECA0E85220}" destId="{C4E9DF9E-5B74-4827-A962-22AAF6BC1CAB}" srcOrd="0" destOrd="0" presId="urn:microsoft.com/office/officeart/2008/layout/NameandTitleOrganizationalChart"/>
    <dgm:cxn modelId="{114EC45B-499E-4265-B4FA-7B1AA50AA49A}" type="presOf" srcId="{B989BAE2-7247-4481-ABE6-7EB0128905E2}" destId="{0F62342F-852D-42D0-A037-CC5C16C85F2A}" srcOrd="0" destOrd="0" presId="urn:microsoft.com/office/officeart/2008/layout/NameandTitleOrganizationalChart"/>
    <dgm:cxn modelId="{195E7D4B-5499-4343-9BCE-452818B5652E}" type="presOf" srcId="{96F9131C-4307-41B3-AD98-200C6F2B6013}" destId="{B1632E38-F72C-49CC-BF87-F08635E93D45}" srcOrd="0" destOrd="0" presId="urn:microsoft.com/office/officeart/2008/layout/NameandTitleOrganizationalChart"/>
    <dgm:cxn modelId="{219C9FCF-0234-4636-9919-2B7BAB22815A}" srcId="{22B0D4C5-C586-41EB-B67D-E934CE0EA25B}" destId="{A5CBBB3E-E001-465E-9CB9-5E2C2539FB53}" srcOrd="3" destOrd="0" parTransId="{73A6A845-A315-4E22-96AA-AB37D6E46B32}" sibTransId="{2149BD00-68AB-4740-8C88-33795CEAB212}"/>
    <dgm:cxn modelId="{4C4EF1D6-005F-44A2-80D4-E4735C6B3144}" type="presOf" srcId="{2149BD00-68AB-4740-8C88-33795CEAB212}" destId="{7D1198D1-16B4-48B2-9A98-701C8CAF73BE}" srcOrd="0" destOrd="0" presId="urn:microsoft.com/office/officeart/2008/layout/NameandTitleOrganizationalChart"/>
    <dgm:cxn modelId="{135FAF17-66D0-438A-A50A-F84F980558BF}" type="presOf" srcId="{E11906D5-579A-4DA8-8B58-40ECA0E85220}" destId="{4A222063-0F1A-4FC4-9117-C67525C89905}" srcOrd="1" destOrd="0" presId="urn:microsoft.com/office/officeart/2008/layout/NameandTitleOrganizationalChart"/>
    <dgm:cxn modelId="{F3BB8275-C317-4007-97F6-17CB874E6BD9}" type="presOf" srcId="{A5CBBB3E-E001-465E-9CB9-5E2C2539FB53}" destId="{B8AE782B-3AA2-4916-8F35-BE8046A6C6B1}" srcOrd="0" destOrd="0" presId="urn:microsoft.com/office/officeart/2008/layout/NameandTitleOrganizationalChart"/>
    <dgm:cxn modelId="{F77720D9-6273-40B4-880F-76462414D716}" srcId="{22B0D4C5-C586-41EB-B67D-E934CE0EA25B}" destId="{56181FB4-B72B-4C96-AB27-2881F1F0F78D}" srcOrd="0" destOrd="0" parTransId="{27D40C3F-8B63-481F-B53A-7D0BD697B5AF}" sibTransId="{B989BAE2-7247-4481-ABE6-7EB0128905E2}"/>
    <dgm:cxn modelId="{8006A0C7-DBFE-413F-8A96-C348096F4FCC}" type="presParOf" srcId="{B8F30674-B51A-4D46-AF0C-A418A854E1F8}" destId="{8F8BF1DC-E58F-4A0A-A22A-EA388BF5DA36}" srcOrd="0" destOrd="0" presId="urn:microsoft.com/office/officeart/2008/layout/NameandTitleOrganizationalChart"/>
    <dgm:cxn modelId="{FF9188AF-6ACF-406E-9EE1-3E5E5206E948}" type="presParOf" srcId="{8F8BF1DC-E58F-4A0A-A22A-EA388BF5DA36}" destId="{45E0984F-2A55-4090-8820-F29C7E89C012}" srcOrd="0" destOrd="0" presId="urn:microsoft.com/office/officeart/2008/layout/NameandTitleOrganizationalChart"/>
    <dgm:cxn modelId="{041D5BEA-7B91-49F8-8B7D-93655B89D821}" type="presParOf" srcId="{45E0984F-2A55-4090-8820-F29C7E89C012}" destId="{7466FCC4-0F55-439E-9D40-A1984B584DCC}" srcOrd="0" destOrd="0" presId="urn:microsoft.com/office/officeart/2008/layout/NameandTitleOrganizationalChart"/>
    <dgm:cxn modelId="{4EDBE884-F2EF-4C14-A3CD-E9653C376114}" type="presParOf" srcId="{45E0984F-2A55-4090-8820-F29C7E89C012}" destId="{596FEF9A-A69B-42F3-BFC2-57480287D972}" srcOrd="1" destOrd="0" presId="urn:microsoft.com/office/officeart/2008/layout/NameandTitleOrganizationalChart"/>
    <dgm:cxn modelId="{775B8469-ACC1-412F-93E1-B27972DBDCF1}" type="presParOf" srcId="{45E0984F-2A55-4090-8820-F29C7E89C012}" destId="{50A64E5D-78FE-4C56-ADFE-447EC258BE6B}" srcOrd="2" destOrd="0" presId="urn:microsoft.com/office/officeart/2008/layout/NameandTitleOrganizationalChart"/>
    <dgm:cxn modelId="{FED43F22-119A-467A-A9AA-1B079DA5CD41}" type="presParOf" srcId="{8F8BF1DC-E58F-4A0A-A22A-EA388BF5DA36}" destId="{0CC95C7B-FE8C-4F51-A5A1-F1DCC7621167}" srcOrd="1" destOrd="0" presId="urn:microsoft.com/office/officeart/2008/layout/NameandTitleOrganizationalChart"/>
    <dgm:cxn modelId="{C843CF9B-0FB4-4931-AC3D-16CD0966BCBA}" type="presParOf" srcId="{0CC95C7B-FE8C-4F51-A5A1-F1DCC7621167}" destId="{9053FDC4-D544-45E1-83ED-C8D28EC94AE2}" srcOrd="0" destOrd="0" presId="urn:microsoft.com/office/officeart/2008/layout/NameandTitleOrganizationalChart"/>
    <dgm:cxn modelId="{DE9578F9-591B-4A89-B4AC-775ECD306D55}" type="presParOf" srcId="{0CC95C7B-FE8C-4F51-A5A1-F1DCC7621167}" destId="{0187ABFF-46D6-4459-8D8E-D36525D8EADF}" srcOrd="1" destOrd="0" presId="urn:microsoft.com/office/officeart/2008/layout/NameandTitleOrganizationalChart"/>
    <dgm:cxn modelId="{B713BD17-A894-471A-AB9E-768D70BBBF89}" type="presParOf" srcId="{0187ABFF-46D6-4459-8D8E-D36525D8EADF}" destId="{8B9FC91D-8BE3-4B1B-9B0D-525BA101E916}" srcOrd="0" destOrd="0" presId="urn:microsoft.com/office/officeart/2008/layout/NameandTitleOrganizationalChart"/>
    <dgm:cxn modelId="{1F4F6D7E-FA25-47AF-ABE6-F88CDFE94F77}" type="presParOf" srcId="{8B9FC91D-8BE3-4B1B-9B0D-525BA101E916}" destId="{3FF953C8-30BD-447F-BFB8-ECA44E31B59C}" srcOrd="0" destOrd="0" presId="urn:microsoft.com/office/officeart/2008/layout/NameandTitleOrganizationalChart"/>
    <dgm:cxn modelId="{CA7E0A46-F590-405B-97BA-23918849E057}" type="presParOf" srcId="{8B9FC91D-8BE3-4B1B-9B0D-525BA101E916}" destId="{0F62342F-852D-42D0-A037-CC5C16C85F2A}" srcOrd="1" destOrd="0" presId="urn:microsoft.com/office/officeart/2008/layout/NameandTitleOrganizationalChart"/>
    <dgm:cxn modelId="{294025BE-1A5F-4582-AA4E-3997C54484B6}" type="presParOf" srcId="{8B9FC91D-8BE3-4B1B-9B0D-525BA101E916}" destId="{A365D25D-53C2-4A12-8E15-4B2877390F96}" srcOrd="2" destOrd="0" presId="urn:microsoft.com/office/officeart/2008/layout/NameandTitleOrganizationalChart"/>
    <dgm:cxn modelId="{47758B71-FB1C-4BF1-B040-881B0F3A52BB}" type="presParOf" srcId="{0187ABFF-46D6-4459-8D8E-D36525D8EADF}" destId="{C071A439-E0C6-4484-BF36-4746C3C7440F}" srcOrd="1" destOrd="0" presId="urn:microsoft.com/office/officeart/2008/layout/NameandTitleOrganizationalChart"/>
    <dgm:cxn modelId="{DE278A5F-2F89-444B-BC23-9675D8C3E212}" type="presParOf" srcId="{0187ABFF-46D6-4459-8D8E-D36525D8EADF}" destId="{D333526E-88C9-40C8-AAC4-1843DBDD68D5}" srcOrd="2" destOrd="0" presId="urn:microsoft.com/office/officeart/2008/layout/NameandTitleOrganizationalChart"/>
    <dgm:cxn modelId="{4AAB1999-A030-49D6-85AF-D8D85EA1E458}" type="presParOf" srcId="{0CC95C7B-FE8C-4F51-A5A1-F1DCC7621167}" destId="{B1632E38-F72C-49CC-BF87-F08635E93D45}" srcOrd="2" destOrd="0" presId="urn:microsoft.com/office/officeart/2008/layout/NameandTitleOrganizationalChart"/>
    <dgm:cxn modelId="{FE8D172C-0ACB-4EDE-8F64-1FADDA4C7401}" type="presParOf" srcId="{0CC95C7B-FE8C-4F51-A5A1-F1DCC7621167}" destId="{F388B754-2B65-4DF3-B0D8-0C01541EB18B}" srcOrd="3" destOrd="0" presId="urn:microsoft.com/office/officeart/2008/layout/NameandTitleOrganizationalChart"/>
    <dgm:cxn modelId="{4B628933-4015-4519-883A-E393D012BEE0}" type="presParOf" srcId="{F388B754-2B65-4DF3-B0D8-0C01541EB18B}" destId="{D4C130F3-1D54-4331-8C34-6F3AF7E99625}" srcOrd="0" destOrd="0" presId="urn:microsoft.com/office/officeart/2008/layout/NameandTitleOrganizationalChart"/>
    <dgm:cxn modelId="{E7BE743C-339C-4EA1-ADAA-F6CBEEE3CC8E}" type="presParOf" srcId="{D4C130F3-1D54-4331-8C34-6F3AF7E99625}" destId="{89545408-B535-424D-90A6-B3F60BCC2050}" srcOrd="0" destOrd="0" presId="urn:microsoft.com/office/officeart/2008/layout/NameandTitleOrganizationalChart"/>
    <dgm:cxn modelId="{897C55E1-5CD3-4500-B197-7A334B1E2DD2}" type="presParOf" srcId="{D4C130F3-1D54-4331-8C34-6F3AF7E99625}" destId="{9C8554B8-31C7-4ADE-A903-DBB8331791D8}" srcOrd="1" destOrd="0" presId="urn:microsoft.com/office/officeart/2008/layout/NameandTitleOrganizationalChart"/>
    <dgm:cxn modelId="{F4845214-C5B9-463B-9ECA-0B35ADCC5668}" type="presParOf" srcId="{D4C130F3-1D54-4331-8C34-6F3AF7E99625}" destId="{DE4699FA-7EDB-4EF1-91B9-501AE670144C}" srcOrd="2" destOrd="0" presId="urn:microsoft.com/office/officeart/2008/layout/NameandTitleOrganizationalChart"/>
    <dgm:cxn modelId="{EC8E94D2-A120-49A3-A438-F2487DBFACD1}" type="presParOf" srcId="{F388B754-2B65-4DF3-B0D8-0C01541EB18B}" destId="{5DB77BC9-41C9-42CE-82CE-EEF68AA4BFDF}" srcOrd="1" destOrd="0" presId="urn:microsoft.com/office/officeart/2008/layout/NameandTitleOrganizationalChart"/>
    <dgm:cxn modelId="{451AA6EA-9C0D-4958-A59E-944E602970D7}" type="presParOf" srcId="{F388B754-2B65-4DF3-B0D8-0C01541EB18B}" destId="{79E1FD22-19D8-499F-A9EE-5FB99F8CEA1C}" srcOrd="2" destOrd="0" presId="urn:microsoft.com/office/officeart/2008/layout/NameandTitleOrganizationalChart"/>
    <dgm:cxn modelId="{D9CC086E-A575-4099-98B7-42388D8325E2}" type="presParOf" srcId="{0CC95C7B-FE8C-4F51-A5A1-F1DCC7621167}" destId="{3FFFB889-885D-4968-B3F2-A5A70206729B}" srcOrd="4" destOrd="0" presId="urn:microsoft.com/office/officeart/2008/layout/NameandTitleOrganizationalChart"/>
    <dgm:cxn modelId="{A12E73F4-917B-491B-858C-08ED9EBC887A}" type="presParOf" srcId="{0CC95C7B-FE8C-4F51-A5A1-F1DCC7621167}" destId="{14464768-B32B-43CC-86CD-78A5847DF18E}" srcOrd="5" destOrd="0" presId="urn:microsoft.com/office/officeart/2008/layout/NameandTitleOrganizationalChart"/>
    <dgm:cxn modelId="{A4AABF43-E4E6-4CDE-A087-54701C2C8537}" type="presParOf" srcId="{14464768-B32B-43CC-86CD-78A5847DF18E}" destId="{601014B9-1399-45CC-8933-BC25808F51A5}" srcOrd="0" destOrd="0" presId="urn:microsoft.com/office/officeart/2008/layout/NameandTitleOrganizationalChart"/>
    <dgm:cxn modelId="{4E01AB1F-0EEA-436E-A9A0-4B910E2E46E2}" type="presParOf" srcId="{601014B9-1399-45CC-8933-BC25808F51A5}" destId="{2756689D-A847-4715-B4A0-7895153DCD1A}" srcOrd="0" destOrd="0" presId="urn:microsoft.com/office/officeart/2008/layout/NameandTitleOrganizationalChart"/>
    <dgm:cxn modelId="{0F02C7C2-D6E7-4DB3-B6ED-C97C4D3E8059}" type="presParOf" srcId="{601014B9-1399-45CC-8933-BC25808F51A5}" destId="{854E5A17-1D90-492C-932F-12F03CBE5FF9}" srcOrd="1" destOrd="0" presId="urn:microsoft.com/office/officeart/2008/layout/NameandTitleOrganizationalChart"/>
    <dgm:cxn modelId="{5E57DFFA-3C32-41AD-9CCB-7BAF36EBBB33}" type="presParOf" srcId="{601014B9-1399-45CC-8933-BC25808F51A5}" destId="{2BC80251-2BBF-46E5-9F3E-315DF14DF222}" srcOrd="2" destOrd="0" presId="urn:microsoft.com/office/officeart/2008/layout/NameandTitleOrganizationalChart"/>
    <dgm:cxn modelId="{6E21AE0C-1749-4140-B63D-5F2F73F760E6}" type="presParOf" srcId="{14464768-B32B-43CC-86CD-78A5847DF18E}" destId="{AF62B8CA-97C9-4169-B65B-935CF7EE3538}" srcOrd="1" destOrd="0" presId="urn:microsoft.com/office/officeart/2008/layout/NameandTitleOrganizationalChart"/>
    <dgm:cxn modelId="{61F2BFF3-8B0C-467A-8959-8A4A81AAA644}" type="presParOf" srcId="{14464768-B32B-43CC-86CD-78A5847DF18E}" destId="{4312DE7B-FCB8-4795-A0D2-66FD7098D5D3}" srcOrd="2" destOrd="0" presId="urn:microsoft.com/office/officeart/2008/layout/NameandTitleOrganizationalChart"/>
    <dgm:cxn modelId="{2A053160-2906-42E9-A952-862B92D444F3}" type="presParOf" srcId="{0CC95C7B-FE8C-4F51-A5A1-F1DCC7621167}" destId="{89019774-D006-4D15-B396-B291FDC0AA87}" srcOrd="6" destOrd="0" presId="urn:microsoft.com/office/officeart/2008/layout/NameandTitleOrganizationalChart"/>
    <dgm:cxn modelId="{A8AE7C01-EB48-4BDC-B180-60459479ED9E}" type="presParOf" srcId="{0CC95C7B-FE8C-4F51-A5A1-F1DCC7621167}" destId="{8CBC0FEE-8843-49ED-8F51-DF3633288141}" srcOrd="7" destOrd="0" presId="urn:microsoft.com/office/officeart/2008/layout/NameandTitleOrganizationalChart"/>
    <dgm:cxn modelId="{0E615DC6-9E6C-417C-892C-EACDF82C4F5F}" type="presParOf" srcId="{8CBC0FEE-8843-49ED-8F51-DF3633288141}" destId="{D729103B-A705-43C0-B4B2-1446324944E3}" srcOrd="0" destOrd="0" presId="urn:microsoft.com/office/officeart/2008/layout/NameandTitleOrganizationalChart"/>
    <dgm:cxn modelId="{9D684283-C9EE-4278-BB57-BA993854EB06}" type="presParOf" srcId="{D729103B-A705-43C0-B4B2-1446324944E3}" destId="{B8AE782B-3AA2-4916-8F35-BE8046A6C6B1}" srcOrd="0" destOrd="0" presId="urn:microsoft.com/office/officeart/2008/layout/NameandTitleOrganizationalChart"/>
    <dgm:cxn modelId="{D601A2A6-E66E-4AEA-8DD8-9F1C216F7414}" type="presParOf" srcId="{D729103B-A705-43C0-B4B2-1446324944E3}" destId="{7D1198D1-16B4-48B2-9A98-701C8CAF73BE}" srcOrd="1" destOrd="0" presId="urn:microsoft.com/office/officeart/2008/layout/NameandTitleOrganizationalChart"/>
    <dgm:cxn modelId="{77D5F418-0021-466F-AECB-D03BB514663D}" type="presParOf" srcId="{D729103B-A705-43C0-B4B2-1446324944E3}" destId="{DDF2734F-B9A8-4580-8788-4AB24CD934A2}" srcOrd="2" destOrd="0" presId="urn:microsoft.com/office/officeart/2008/layout/NameandTitleOrganizationalChart"/>
    <dgm:cxn modelId="{38005949-5B85-40FC-AAF7-0044E90DB59D}" type="presParOf" srcId="{8CBC0FEE-8843-49ED-8F51-DF3633288141}" destId="{90F66497-2DAA-4E0B-923C-ED28073EA118}" srcOrd="1" destOrd="0" presId="urn:microsoft.com/office/officeart/2008/layout/NameandTitleOrganizationalChart"/>
    <dgm:cxn modelId="{C4070F19-FF42-48DD-AE27-5DC45FA3E132}" type="presParOf" srcId="{8CBC0FEE-8843-49ED-8F51-DF3633288141}" destId="{22EC0C3D-E15C-47A8-A0DD-641C3D0BCE86}" srcOrd="2" destOrd="0" presId="urn:microsoft.com/office/officeart/2008/layout/NameandTitleOrganizationalChart"/>
    <dgm:cxn modelId="{1DBF2EB1-523F-492F-9894-87BFCAD68A47}" type="presParOf" srcId="{0CC95C7B-FE8C-4F51-A5A1-F1DCC7621167}" destId="{DF4A5506-09D8-4501-8839-53CABBBCE6A7}" srcOrd="8" destOrd="0" presId="urn:microsoft.com/office/officeart/2008/layout/NameandTitleOrganizationalChart"/>
    <dgm:cxn modelId="{85431100-7A74-4154-ABC1-4912CD444C44}" type="presParOf" srcId="{0CC95C7B-FE8C-4F51-A5A1-F1DCC7621167}" destId="{9823C6B6-ABFD-4AE3-8C84-B9B3CD66E0F8}" srcOrd="9" destOrd="0" presId="urn:microsoft.com/office/officeart/2008/layout/NameandTitleOrganizationalChart"/>
    <dgm:cxn modelId="{FA3819D1-A714-4C68-9960-8A24CAA9CEB1}" type="presParOf" srcId="{9823C6B6-ABFD-4AE3-8C84-B9B3CD66E0F8}" destId="{FB3B5B85-538D-40F9-9CB8-1AC250C75C9C}" srcOrd="0" destOrd="0" presId="urn:microsoft.com/office/officeart/2008/layout/NameandTitleOrganizationalChart"/>
    <dgm:cxn modelId="{BB40DD3D-F1A7-4B91-BDC3-BF367A0F17D2}" type="presParOf" srcId="{FB3B5B85-538D-40F9-9CB8-1AC250C75C9C}" destId="{C4E9DF9E-5B74-4827-A962-22AAF6BC1CAB}" srcOrd="0" destOrd="0" presId="urn:microsoft.com/office/officeart/2008/layout/NameandTitleOrganizationalChart"/>
    <dgm:cxn modelId="{F4A91E4E-EC56-4938-846E-CD984A7E61AC}" type="presParOf" srcId="{FB3B5B85-538D-40F9-9CB8-1AC250C75C9C}" destId="{BB5079C1-1784-47DB-ABF0-60B6FF4C87C3}" srcOrd="1" destOrd="0" presId="urn:microsoft.com/office/officeart/2008/layout/NameandTitleOrganizationalChart"/>
    <dgm:cxn modelId="{773B4A89-317A-4B7E-971D-1EDD1B2949B6}" type="presParOf" srcId="{FB3B5B85-538D-40F9-9CB8-1AC250C75C9C}" destId="{4A222063-0F1A-4FC4-9117-C67525C89905}" srcOrd="2" destOrd="0" presId="urn:microsoft.com/office/officeart/2008/layout/NameandTitleOrganizationalChart"/>
    <dgm:cxn modelId="{BD380098-8496-4AC2-AF91-AD0E1DBDC513}" type="presParOf" srcId="{9823C6B6-ABFD-4AE3-8C84-B9B3CD66E0F8}" destId="{42EC9075-DF88-41C6-B338-4DE0ED8440E9}" srcOrd="1" destOrd="0" presId="urn:microsoft.com/office/officeart/2008/layout/NameandTitleOrganizationalChart"/>
    <dgm:cxn modelId="{B74476BC-D2BB-44DF-825B-48AFF82FB6BB}" type="presParOf" srcId="{9823C6B6-ABFD-4AE3-8C84-B9B3CD66E0F8}" destId="{59C9228D-A91E-4FA1-ABC9-D5C7650F571E}" srcOrd="2" destOrd="0" presId="urn:microsoft.com/office/officeart/2008/layout/NameandTitleOrganizationalChart"/>
    <dgm:cxn modelId="{D3ECC5FE-3B6C-48DE-A338-E1FDF14A990D}" type="presParOf" srcId="{8F8BF1DC-E58F-4A0A-A22A-EA388BF5DA36}" destId="{4D72DD77-FA68-4ABC-9A53-88CB739EB0D4}"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77F0A-A722-4077-9D01-F22474708B76}">
      <dsp:nvSpPr>
        <dsp:cNvPr id="0" name=""/>
        <dsp:cNvSpPr/>
      </dsp:nvSpPr>
      <dsp:spPr>
        <a:xfrm>
          <a:off x="3379964" y="1655370"/>
          <a:ext cx="1660596" cy="1296957"/>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NEGLECT</a:t>
          </a:r>
          <a:endParaRPr lang="en-US" sz="2200" b="1" kern="1200" dirty="0">
            <a:solidFill>
              <a:schemeClr val="bg1"/>
            </a:solidFill>
          </a:endParaRPr>
        </a:p>
      </dsp:txBody>
      <dsp:txXfrm>
        <a:off x="3623153" y="1845305"/>
        <a:ext cx="1174218" cy="917087"/>
      </dsp:txXfrm>
    </dsp:sp>
    <dsp:sp modelId="{4E81435E-023F-4261-B5CA-DC0C3E35CA93}">
      <dsp:nvSpPr>
        <dsp:cNvPr id="0" name=""/>
        <dsp:cNvSpPr/>
      </dsp:nvSpPr>
      <dsp:spPr>
        <a:xfrm rot="16200000">
          <a:off x="4175349" y="696940"/>
          <a:ext cx="83893" cy="4182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187933" y="793164"/>
        <a:ext cx="58725" cy="250922"/>
      </dsp:txXfrm>
    </dsp:sp>
    <dsp:sp modelId="{C95B054D-0557-41E8-A7CD-FF8E1159AAB4}">
      <dsp:nvSpPr>
        <dsp:cNvPr id="0" name=""/>
        <dsp:cNvSpPr/>
      </dsp:nvSpPr>
      <dsp:spPr>
        <a:xfrm>
          <a:off x="2629303" y="-335458"/>
          <a:ext cx="3161919" cy="183253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lumMod val="65000"/>
                  <a:lumOff val="35000"/>
                </a:schemeClr>
              </a:solidFill>
            </a:rPr>
            <a:t>Physical</a:t>
          </a:r>
          <a:endParaRPr lang="en-US" sz="2800" b="1" kern="1200" dirty="0">
            <a:solidFill>
              <a:schemeClr val="tx1">
                <a:lumMod val="65000"/>
                <a:lumOff val="35000"/>
              </a:schemeClr>
            </a:solidFill>
          </a:endParaRPr>
        </a:p>
      </dsp:txBody>
      <dsp:txXfrm>
        <a:off x="3092355" y="-67089"/>
        <a:ext cx="2235815" cy="1295801"/>
      </dsp:txXfrm>
    </dsp:sp>
    <dsp:sp modelId="{B9E80387-FFC1-476B-B079-634A8B8797AC}">
      <dsp:nvSpPr>
        <dsp:cNvPr id="0" name=""/>
        <dsp:cNvSpPr/>
      </dsp:nvSpPr>
      <dsp:spPr>
        <a:xfrm rot="21416670">
          <a:off x="6347585" y="2025800"/>
          <a:ext cx="370439" cy="41820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347664" y="2112402"/>
        <a:ext cx="259307" cy="250922"/>
      </dsp:txXfrm>
    </dsp:sp>
    <dsp:sp modelId="{D949170A-8409-486F-AE42-14528E2FA7D0}">
      <dsp:nvSpPr>
        <dsp:cNvPr id="0" name=""/>
        <dsp:cNvSpPr/>
      </dsp:nvSpPr>
      <dsp:spPr>
        <a:xfrm>
          <a:off x="5391195" y="971710"/>
          <a:ext cx="3033740" cy="237626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65000"/>
                  <a:lumOff val="35000"/>
                </a:schemeClr>
              </a:solidFill>
            </a:rPr>
            <a:t>Language and Communication</a:t>
          </a:r>
          <a:endParaRPr lang="en-US" sz="2400" b="1" kern="1200" dirty="0">
            <a:solidFill>
              <a:schemeClr val="tx1">
                <a:lumMod val="65000"/>
                <a:lumOff val="35000"/>
              </a:schemeClr>
            </a:solidFill>
          </a:endParaRPr>
        </a:p>
      </dsp:txBody>
      <dsp:txXfrm>
        <a:off x="5835476" y="1319706"/>
        <a:ext cx="2145178" cy="1680272"/>
      </dsp:txXfrm>
    </dsp:sp>
    <dsp:sp modelId="{1A0B0F98-376F-48EB-B151-CE667C700DDB}">
      <dsp:nvSpPr>
        <dsp:cNvPr id="0" name=""/>
        <dsp:cNvSpPr/>
      </dsp:nvSpPr>
      <dsp:spPr>
        <a:xfrm rot="5400000">
          <a:off x="4194646" y="3197924"/>
          <a:ext cx="45297" cy="41820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201441" y="3274770"/>
        <a:ext cx="31708" cy="250922"/>
      </dsp:txXfrm>
    </dsp:sp>
    <dsp:sp modelId="{A543F1CB-C26C-4CCA-893C-1D7682F54E7B}">
      <dsp:nvSpPr>
        <dsp:cNvPr id="0" name=""/>
        <dsp:cNvSpPr/>
      </dsp:nvSpPr>
      <dsp:spPr>
        <a:xfrm>
          <a:off x="2550865" y="3037794"/>
          <a:ext cx="3318794" cy="19781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lumMod val="65000"/>
                  <a:lumOff val="35000"/>
                </a:schemeClr>
              </a:solidFill>
            </a:rPr>
            <a:t>Social and Emotional</a:t>
          </a:r>
          <a:endParaRPr lang="en-US" sz="2800" b="1" kern="1200" dirty="0">
            <a:solidFill>
              <a:schemeClr val="tx1">
                <a:lumMod val="65000"/>
                <a:lumOff val="35000"/>
              </a:schemeClr>
            </a:solidFill>
          </a:endParaRPr>
        </a:p>
      </dsp:txBody>
      <dsp:txXfrm>
        <a:off x="3036891" y="3327492"/>
        <a:ext cx="2346742" cy="1398788"/>
      </dsp:txXfrm>
    </dsp:sp>
    <dsp:sp modelId="{C191497F-C699-464F-995E-E26929E75F38}">
      <dsp:nvSpPr>
        <dsp:cNvPr id="0" name=""/>
        <dsp:cNvSpPr/>
      </dsp:nvSpPr>
      <dsp:spPr>
        <a:xfrm rot="21447063" flipH="1">
          <a:off x="1596641" y="1953246"/>
          <a:ext cx="418756" cy="5699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1722206" y="2064440"/>
        <a:ext cx="293129" cy="341960"/>
      </dsp:txXfrm>
    </dsp:sp>
    <dsp:sp modelId="{9A5A0BBE-2161-4A2A-89EF-0C3B337B5319}">
      <dsp:nvSpPr>
        <dsp:cNvPr id="0" name=""/>
        <dsp:cNvSpPr/>
      </dsp:nvSpPr>
      <dsp:spPr>
        <a:xfrm>
          <a:off x="0" y="1152134"/>
          <a:ext cx="3024921" cy="201540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lumMod val="65000"/>
                  <a:lumOff val="35000"/>
                </a:schemeClr>
              </a:solidFill>
            </a:rPr>
            <a:t>Cognitive</a:t>
          </a:r>
          <a:endParaRPr lang="en-US" sz="1400" b="1" kern="1200" dirty="0">
            <a:solidFill>
              <a:schemeClr val="tx1">
                <a:lumMod val="65000"/>
                <a:lumOff val="35000"/>
              </a:schemeClr>
            </a:solidFill>
          </a:endParaRPr>
        </a:p>
      </dsp:txBody>
      <dsp:txXfrm>
        <a:off x="442989" y="1447283"/>
        <a:ext cx="2138943" cy="1425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760A9-DE13-4BBF-B4DD-C5F6955FC062}">
      <dsp:nvSpPr>
        <dsp:cNvPr id="0" name=""/>
        <dsp:cNvSpPr/>
      </dsp:nvSpPr>
      <dsp:spPr>
        <a:xfrm>
          <a:off x="4661340" y="368"/>
          <a:ext cx="1694543" cy="169454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Baby at rest</a:t>
          </a:r>
          <a:endParaRPr lang="en-GB" sz="1800" kern="1200" dirty="0">
            <a:solidFill>
              <a:schemeClr val="bg1"/>
            </a:solidFill>
          </a:endParaRPr>
        </a:p>
      </dsp:txBody>
      <dsp:txXfrm>
        <a:off x="4909500" y="248528"/>
        <a:ext cx="1198223" cy="1198223"/>
      </dsp:txXfrm>
    </dsp:sp>
    <dsp:sp modelId="{6813CF98-FE53-4B10-9025-B9B48D6AC5A4}">
      <dsp:nvSpPr>
        <dsp:cNvPr id="0" name=""/>
        <dsp:cNvSpPr/>
      </dsp:nvSpPr>
      <dsp:spPr>
        <a:xfrm rot="1800000">
          <a:off x="6374442" y="1191920"/>
          <a:ext cx="451535" cy="571908"/>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6383516" y="1272437"/>
        <a:ext cx="316075" cy="343144"/>
      </dsp:txXfrm>
    </dsp:sp>
    <dsp:sp modelId="{BA074876-BAE4-4E3D-9981-46E4F737D8A9}">
      <dsp:nvSpPr>
        <dsp:cNvPr id="0" name=""/>
        <dsp:cNvSpPr/>
      </dsp:nvSpPr>
      <dsp:spPr>
        <a:xfrm>
          <a:off x="6866671" y="1273616"/>
          <a:ext cx="1694543" cy="1694543"/>
        </a:xfrm>
        <a:prstGeom prst="ellipse">
          <a:avLst/>
        </a:prstGeom>
        <a:solidFill>
          <a:schemeClr val="accent3">
            <a:hueOff val="-227471"/>
            <a:satOff val="-938"/>
            <a:lumOff val="-19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Baby experiences discomfort or need</a:t>
          </a:r>
          <a:endParaRPr lang="en-GB" sz="1800" kern="1200" dirty="0">
            <a:solidFill>
              <a:schemeClr val="bg1"/>
            </a:solidFill>
          </a:endParaRPr>
        </a:p>
      </dsp:txBody>
      <dsp:txXfrm>
        <a:off x="7114831" y="1521776"/>
        <a:ext cx="1198223" cy="1198223"/>
      </dsp:txXfrm>
    </dsp:sp>
    <dsp:sp modelId="{D98B7464-E199-4AB7-B56E-31111D846C22}">
      <dsp:nvSpPr>
        <dsp:cNvPr id="0" name=""/>
        <dsp:cNvSpPr/>
      </dsp:nvSpPr>
      <dsp:spPr>
        <a:xfrm rot="5400000">
          <a:off x="7488175" y="3095403"/>
          <a:ext cx="451535" cy="571908"/>
        </a:xfrm>
        <a:prstGeom prst="rightArrow">
          <a:avLst>
            <a:gd name="adj1" fmla="val 60000"/>
            <a:gd name="adj2" fmla="val 50000"/>
          </a:avLst>
        </a:prstGeom>
        <a:solidFill>
          <a:schemeClr val="accent3">
            <a:hueOff val="-227471"/>
            <a:satOff val="-938"/>
            <a:lumOff val="-19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7555905" y="3142055"/>
        <a:ext cx="316075" cy="343144"/>
      </dsp:txXfrm>
    </dsp:sp>
    <dsp:sp modelId="{27A10D3D-8679-45BF-A510-831B270692F9}">
      <dsp:nvSpPr>
        <dsp:cNvPr id="0" name=""/>
        <dsp:cNvSpPr/>
      </dsp:nvSpPr>
      <dsp:spPr>
        <a:xfrm>
          <a:off x="6866671" y="3820113"/>
          <a:ext cx="1694543" cy="1694543"/>
        </a:xfrm>
        <a:prstGeom prst="ellipse">
          <a:avLst/>
        </a:prstGeom>
        <a:solidFill>
          <a:schemeClr val="accent3">
            <a:hueOff val="-454943"/>
            <a:satOff val="-1876"/>
            <a:lumOff val="-39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Baby protests – usually by crying</a:t>
          </a:r>
          <a:endParaRPr lang="en-GB" sz="1800" kern="1200" dirty="0">
            <a:solidFill>
              <a:schemeClr val="bg1"/>
            </a:solidFill>
          </a:endParaRPr>
        </a:p>
      </dsp:txBody>
      <dsp:txXfrm>
        <a:off x="7114831" y="4068273"/>
        <a:ext cx="1198223" cy="1198223"/>
      </dsp:txXfrm>
    </dsp:sp>
    <dsp:sp modelId="{03EEBF30-8A69-42B6-8924-EEADF59D940C}">
      <dsp:nvSpPr>
        <dsp:cNvPr id="0" name=""/>
        <dsp:cNvSpPr/>
      </dsp:nvSpPr>
      <dsp:spPr>
        <a:xfrm rot="9000000">
          <a:off x="6396577" y="5011665"/>
          <a:ext cx="451535" cy="571908"/>
        </a:xfrm>
        <a:prstGeom prst="rightArrow">
          <a:avLst>
            <a:gd name="adj1" fmla="val 60000"/>
            <a:gd name="adj2" fmla="val 50000"/>
          </a:avLst>
        </a:prstGeom>
        <a:solidFill>
          <a:schemeClr val="accent3">
            <a:hueOff val="-454943"/>
            <a:satOff val="-1876"/>
            <a:lumOff val="-39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6522963" y="5092182"/>
        <a:ext cx="316075" cy="343144"/>
      </dsp:txXfrm>
    </dsp:sp>
    <dsp:sp modelId="{8B8C3BF9-C22B-45AC-AC0E-7D5999AE95EC}">
      <dsp:nvSpPr>
        <dsp:cNvPr id="0" name=""/>
        <dsp:cNvSpPr/>
      </dsp:nvSpPr>
      <dsp:spPr>
        <a:xfrm>
          <a:off x="4661340" y="5093362"/>
          <a:ext cx="1694543" cy="1694543"/>
        </a:xfrm>
        <a:prstGeom prst="ellipse">
          <a:avLst/>
        </a:prstGeom>
        <a:solidFill>
          <a:schemeClr val="accent3">
            <a:hueOff val="-682414"/>
            <a:satOff val="-2813"/>
            <a:lumOff val="-5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Carer responds – eye contact, picks baby up, soothes and calms</a:t>
          </a:r>
          <a:endParaRPr lang="en-GB" sz="1800" kern="1200" dirty="0">
            <a:solidFill>
              <a:schemeClr val="bg1"/>
            </a:solidFill>
          </a:endParaRPr>
        </a:p>
      </dsp:txBody>
      <dsp:txXfrm>
        <a:off x="4909500" y="5341522"/>
        <a:ext cx="1198223" cy="1198223"/>
      </dsp:txXfrm>
    </dsp:sp>
    <dsp:sp modelId="{3F089B34-70B2-48E7-A3E1-D9790A6E1EB2}">
      <dsp:nvSpPr>
        <dsp:cNvPr id="0" name=""/>
        <dsp:cNvSpPr/>
      </dsp:nvSpPr>
      <dsp:spPr>
        <a:xfrm rot="12600000">
          <a:off x="4191246" y="5024445"/>
          <a:ext cx="451535" cy="571908"/>
        </a:xfrm>
        <a:prstGeom prst="rightArrow">
          <a:avLst>
            <a:gd name="adj1" fmla="val 60000"/>
            <a:gd name="adj2" fmla="val 50000"/>
          </a:avLst>
        </a:prstGeom>
        <a:solidFill>
          <a:schemeClr val="accent3">
            <a:hueOff val="-682414"/>
            <a:satOff val="-2813"/>
            <a:lumOff val="-59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4317632" y="5172692"/>
        <a:ext cx="316075" cy="343144"/>
      </dsp:txXfrm>
    </dsp:sp>
    <dsp:sp modelId="{E0502BCD-1B62-40F3-AC5E-74D28B047ABC}">
      <dsp:nvSpPr>
        <dsp:cNvPr id="0" name=""/>
        <dsp:cNvSpPr/>
      </dsp:nvSpPr>
      <dsp:spPr>
        <a:xfrm>
          <a:off x="2456009" y="3820113"/>
          <a:ext cx="1694543" cy="1694543"/>
        </a:xfrm>
        <a:prstGeom prst="ellipse">
          <a:avLst/>
        </a:prstGeom>
        <a:solidFill>
          <a:schemeClr val="accent3">
            <a:hueOff val="-909886"/>
            <a:satOff val="-3751"/>
            <a:lumOff val="-7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Baby calms and trust develops</a:t>
          </a:r>
          <a:endParaRPr lang="en-GB" sz="1800" kern="1200" dirty="0">
            <a:solidFill>
              <a:schemeClr val="bg1"/>
            </a:solidFill>
          </a:endParaRPr>
        </a:p>
      </dsp:txBody>
      <dsp:txXfrm>
        <a:off x="2704169" y="4068273"/>
        <a:ext cx="1198223" cy="1198223"/>
      </dsp:txXfrm>
    </dsp:sp>
    <dsp:sp modelId="{84EA03A1-6AB0-4299-AE58-B2A4C8ADD433}">
      <dsp:nvSpPr>
        <dsp:cNvPr id="0" name=""/>
        <dsp:cNvSpPr/>
      </dsp:nvSpPr>
      <dsp:spPr>
        <a:xfrm rot="16200000">
          <a:off x="3077513" y="3120962"/>
          <a:ext cx="451535" cy="571908"/>
        </a:xfrm>
        <a:prstGeom prst="rightArrow">
          <a:avLst>
            <a:gd name="adj1" fmla="val 60000"/>
            <a:gd name="adj2" fmla="val 50000"/>
          </a:avLst>
        </a:prstGeom>
        <a:solidFill>
          <a:schemeClr val="accent3">
            <a:hueOff val="-909886"/>
            <a:satOff val="-3751"/>
            <a:lumOff val="-7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3145243" y="3303074"/>
        <a:ext cx="316075" cy="343144"/>
      </dsp:txXfrm>
    </dsp:sp>
    <dsp:sp modelId="{CFB634D7-B9FC-419F-8E0D-745073D7049E}">
      <dsp:nvSpPr>
        <dsp:cNvPr id="0" name=""/>
        <dsp:cNvSpPr/>
      </dsp:nvSpPr>
      <dsp:spPr>
        <a:xfrm>
          <a:off x="2456009" y="1273616"/>
          <a:ext cx="1694543" cy="1694543"/>
        </a:xfrm>
        <a:prstGeom prst="ellipse">
          <a:avLst/>
        </a:prstGeom>
        <a:solidFill>
          <a:schemeClr val="accent3">
            <a:hueOff val="-1137357"/>
            <a:satOff val="-4689"/>
            <a:lumOff val="-98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Baby and carer interact</a:t>
          </a:r>
          <a:endParaRPr lang="en-GB" sz="1800" kern="1200" dirty="0">
            <a:solidFill>
              <a:schemeClr val="bg1"/>
            </a:solidFill>
          </a:endParaRPr>
        </a:p>
      </dsp:txBody>
      <dsp:txXfrm>
        <a:off x="2704169" y="1521776"/>
        <a:ext cx="1198223" cy="1198223"/>
      </dsp:txXfrm>
    </dsp:sp>
    <dsp:sp modelId="{854149F2-0357-4A98-827C-533202C4E99F}">
      <dsp:nvSpPr>
        <dsp:cNvPr id="0" name=""/>
        <dsp:cNvSpPr/>
      </dsp:nvSpPr>
      <dsp:spPr>
        <a:xfrm rot="19800000">
          <a:off x="4169111" y="1204699"/>
          <a:ext cx="451535" cy="571908"/>
        </a:xfrm>
        <a:prstGeom prst="rightArrow">
          <a:avLst>
            <a:gd name="adj1" fmla="val 60000"/>
            <a:gd name="adj2" fmla="val 50000"/>
          </a:avLst>
        </a:prstGeom>
        <a:solidFill>
          <a:schemeClr val="accent3">
            <a:hueOff val="-1137357"/>
            <a:satOff val="-4689"/>
            <a:lumOff val="-9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4178185" y="1352946"/>
        <a:ext cx="316075" cy="343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760A9-DE13-4BBF-B4DD-C5F6955FC062}">
      <dsp:nvSpPr>
        <dsp:cNvPr id="0" name=""/>
        <dsp:cNvSpPr/>
      </dsp:nvSpPr>
      <dsp:spPr>
        <a:xfrm>
          <a:off x="4786479" y="1561"/>
          <a:ext cx="2016226" cy="1378418"/>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Baby at rest or disassociated</a:t>
          </a:r>
          <a:endParaRPr lang="en-GB" sz="1800" kern="1200" dirty="0">
            <a:solidFill>
              <a:schemeClr val="bg1"/>
            </a:solidFill>
          </a:endParaRPr>
        </a:p>
      </dsp:txBody>
      <dsp:txXfrm>
        <a:off x="5081748" y="203426"/>
        <a:ext cx="1425688" cy="974688"/>
      </dsp:txXfrm>
    </dsp:sp>
    <dsp:sp modelId="{6813CF98-FE53-4B10-9025-B9B48D6AC5A4}">
      <dsp:nvSpPr>
        <dsp:cNvPr id="0" name=""/>
        <dsp:cNvSpPr/>
      </dsp:nvSpPr>
      <dsp:spPr>
        <a:xfrm rot="1350000">
          <a:off x="6719406" y="878767"/>
          <a:ext cx="181234" cy="465216"/>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6721475" y="961407"/>
        <a:ext cx="126864" cy="279130"/>
      </dsp:txXfrm>
    </dsp:sp>
    <dsp:sp modelId="{BA074876-BAE4-4E3D-9981-46E4F737D8A9}">
      <dsp:nvSpPr>
        <dsp:cNvPr id="0" name=""/>
        <dsp:cNvSpPr/>
      </dsp:nvSpPr>
      <dsp:spPr>
        <a:xfrm>
          <a:off x="6881426" y="818267"/>
          <a:ext cx="1649471" cy="1328602"/>
        </a:xfrm>
        <a:prstGeom prst="ellipse">
          <a:avLst/>
        </a:prstGeom>
        <a:solidFill>
          <a:schemeClr val="accent3">
            <a:hueOff val="-162480"/>
            <a:satOff val="-670"/>
            <a:lumOff val="-1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Baby experiences discomfort or need</a:t>
          </a:r>
          <a:endParaRPr lang="en-GB" sz="1800" kern="1200" dirty="0">
            <a:solidFill>
              <a:schemeClr val="bg1"/>
            </a:solidFill>
          </a:endParaRPr>
        </a:p>
      </dsp:txBody>
      <dsp:txXfrm>
        <a:off x="7122985" y="1012836"/>
        <a:ext cx="1166353" cy="939464"/>
      </dsp:txXfrm>
    </dsp:sp>
    <dsp:sp modelId="{D98B7464-E199-4AB7-B56E-31111D846C22}">
      <dsp:nvSpPr>
        <dsp:cNvPr id="0" name=""/>
        <dsp:cNvSpPr/>
      </dsp:nvSpPr>
      <dsp:spPr>
        <a:xfrm rot="4050000">
          <a:off x="7913520" y="2182942"/>
          <a:ext cx="358190" cy="465216"/>
        </a:xfrm>
        <a:prstGeom prst="rightArrow">
          <a:avLst>
            <a:gd name="adj1" fmla="val 60000"/>
            <a:gd name="adj2" fmla="val 50000"/>
          </a:avLst>
        </a:prstGeom>
        <a:solidFill>
          <a:schemeClr val="accent3">
            <a:hueOff val="-162480"/>
            <a:satOff val="-670"/>
            <a:lumOff val="-14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7946687" y="2226346"/>
        <a:ext cx="250733" cy="279130"/>
      </dsp:txXfrm>
    </dsp:sp>
    <dsp:sp modelId="{27A10D3D-8679-45BF-A510-831B270692F9}">
      <dsp:nvSpPr>
        <dsp:cNvPr id="0" name=""/>
        <dsp:cNvSpPr/>
      </dsp:nvSpPr>
      <dsp:spPr>
        <a:xfrm>
          <a:off x="7596825" y="2704927"/>
          <a:ext cx="1802268" cy="1378418"/>
        </a:xfrm>
        <a:prstGeom prst="ellipse">
          <a:avLst/>
        </a:prstGeom>
        <a:solidFill>
          <a:schemeClr val="accent3">
            <a:hueOff val="-324959"/>
            <a:satOff val="-1340"/>
            <a:lumOff val="-2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Baby protests – usually by crying</a:t>
          </a:r>
          <a:endParaRPr lang="en-GB" sz="1800" kern="1200" dirty="0">
            <a:solidFill>
              <a:schemeClr val="bg1"/>
            </a:solidFill>
          </a:endParaRPr>
        </a:p>
      </dsp:txBody>
      <dsp:txXfrm>
        <a:off x="7860761" y="2906792"/>
        <a:ext cx="1274396" cy="974688"/>
      </dsp:txXfrm>
    </dsp:sp>
    <dsp:sp modelId="{03EEBF30-8A69-42B6-8924-EEADF59D940C}">
      <dsp:nvSpPr>
        <dsp:cNvPr id="0" name=""/>
        <dsp:cNvSpPr/>
      </dsp:nvSpPr>
      <dsp:spPr>
        <a:xfrm rot="6750000">
          <a:off x="7935424" y="4107317"/>
          <a:ext cx="341553" cy="465216"/>
        </a:xfrm>
        <a:prstGeom prst="rightArrow">
          <a:avLst>
            <a:gd name="adj1" fmla="val 60000"/>
            <a:gd name="adj2" fmla="val 50000"/>
          </a:avLst>
        </a:prstGeom>
        <a:solidFill>
          <a:schemeClr val="accent3">
            <a:hueOff val="-324959"/>
            <a:satOff val="-1340"/>
            <a:lumOff val="-28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8006263" y="4153027"/>
        <a:ext cx="239087" cy="279130"/>
      </dsp:txXfrm>
    </dsp:sp>
    <dsp:sp modelId="{8B8C3BF9-C22B-45AC-AC0E-7D5999AE95EC}">
      <dsp:nvSpPr>
        <dsp:cNvPr id="0" name=""/>
        <dsp:cNvSpPr/>
      </dsp:nvSpPr>
      <dsp:spPr>
        <a:xfrm>
          <a:off x="6771359" y="4616496"/>
          <a:ext cx="1869604" cy="1378418"/>
        </a:xfrm>
        <a:prstGeom prst="ellipse">
          <a:avLst/>
        </a:prstGeom>
        <a:solidFill>
          <a:schemeClr val="accent3">
            <a:hueOff val="-487439"/>
            <a:satOff val="-2010"/>
            <a:lumOff val="-42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Carer response Ignore Abort Distort</a:t>
          </a:r>
          <a:endParaRPr lang="en-GB" sz="1800" kern="1200" dirty="0">
            <a:solidFill>
              <a:schemeClr val="bg1"/>
            </a:solidFill>
          </a:endParaRPr>
        </a:p>
      </dsp:txBody>
      <dsp:txXfrm>
        <a:off x="7045156" y="4818361"/>
        <a:ext cx="1322010" cy="974688"/>
      </dsp:txXfrm>
    </dsp:sp>
    <dsp:sp modelId="{3F089B34-70B2-48E7-A3E1-D9790A6E1EB2}">
      <dsp:nvSpPr>
        <dsp:cNvPr id="0" name=""/>
        <dsp:cNvSpPr/>
      </dsp:nvSpPr>
      <dsp:spPr>
        <a:xfrm rot="9450000">
          <a:off x="6618134" y="5481743"/>
          <a:ext cx="202936" cy="465216"/>
        </a:xfrm>
        <a:prstGeom prst="rightArrow">
          <a:avLst>
            <a:gd name="adj1" fmla="val 60000"/>
            <a:gd name="adj2" fmla="val 50000"/>
          </a:avLst>
        </a:prstGeom>
        <a:solidFill>
          <a:schemeClr val="accent3">
            <a:hueOff val="-487439"/>
            <a:satOff val="-2010"/>
            <a:lumOff val="-42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6676698" y="5563137"/>
        <a:ext cx="142055" cy="279130"/>
      </dsp:txXfrm>
    </dsp:sp>
    <dsp:sp modelId="{7BAFDB4F-A3B4-40A4-84B7-601F5C39FEAF}">
      <dsp:nvSpPr>
        <dsp:cNvPr id="0" name=""/>
        <dsp:cNvSpPr/>
      </dsp:nvSpPr>
      <dsp:spPr>
        <a:xfrm>
          <a:off x="4964447" y="5408293"/>
          <a:ext cx="1660291" cy="1378418"/>
        </a:xfrm>
        <a:prstGeom prst="ellipse">
          <a:avLst/>
        </a:prstGeom>
        <a:solidFill>
          <a:schemeClr val="accent3">
            <a:hueOff val="-649918"/>
            <a:satOff val="-2679"/>
            <a:lumOff val="-56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Baby protests more</a:t>
          </a:r>
          <a:endParaRPr lang="en-GB" sz="1800" kern="1200" dirty="0">
            <a:solidFill>
              <a:schemeClr val="bg1"/>
            </a:solidFill>
          </a:endParaRPr>
        </a:p>
      </dsp:txBody>
      <dsp:txXfrm>
        <a:off x="5207591" y="5610158"/>
        <a:ext cx="1174003" cy="974688"/>
      </dsp:txXfrm>
    </dsp:sp>
    <dsp:sp modelId="{8E492CA3-19FF-41B0-A47A-D074F1F06C3E}">
      <dsp:nvSpPr>
        <dsp:cNvPr id="0" name=""/>
        <dsp:cNvSpPr/>
      </dsp:nvSpPr>
      <dsp:spPr>
        <a:xfrm rot="12150000">
          <a:off x="4738651" y="5475708"/>
          <a:ext cx="232723" cy="465216"/>
        </a:xfrm>
        <a:prstGeom prst="rightArrow">
          <a:avLst>
            <a:gd name="adj1" fmla="val 60000"/>
            <a:gd name="adj2" fmla="val 50000"/>
          </a:avLst>
        </a:prstGeom>
        <a:solidFill>
          <a:schemeClr val="accent3">
            <a:hueOff val="-649918"/>
            <a:satOff val="-2679"/>
            <a:lumOff val="-56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4805811" y="5582110"/>
        <a:ext cx="162906" cy="279130"/>
      </dsp:txXfrm>
    </dsp:sp>
    <dsp:sp modelId="{E0502BCD-1B62-40F3-AC5E-74D28B047ABC}">
      <dsp:nvSpPr>
        <dsp:cNvPr id="0" name=""/>
        <dsp:cNvSpPr/>
      </dsp:nvSpPr>
      <dsp:spPr>
        <a:xfrm>
          <a:off x="3024338" y="4616496"/>
          <a:ext cx="1717371" cy="1378418"/>
        </a:xfrm>
        <a:prstGeom prst="ellipse">
          <a:avLst/>
        </a:prstGeom>
        <a:solidFill>
          <a:schemeClr val="accent3">
            <a:hueOff val="-812398"/>
            <a:satOff val="-3349"/>
            <a:lumOff val="-7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Carer response escalates</a:t>
          </a:r>
          <a:endParaRPr lang="en-GB" sz="1800" kern="1200" dirty="0">
            <a:solidFill>
              <a:schemeClr val="bg1"/>
            </a:solidFill>
          </a:endParaRPr>
        </a:p>
      </dsp:txBody>
      <dsp:txXfrm>
        <a:off x="3275841" y="4818361"/>
        <a:ext cx="1214365" cy="974688"/>
      </dsp:txXfrm>
    </dsp:sp>
    <dsp:sp modelId="{84EA03A1-6AB0-4299-AE58-B2A4C8ADD433}">
      <dsp:nvSpPr>
        <dsp:cNvPr id="0" name=""/>
        <dsp:cNvSpPr/>
      </dsp:nvSpPr>
      <dsp:spPr>
        <a:xfrm rot="14850000">
          <a:off x="3316445" y="4125060"/>
          <a:ext cx="347778" cy="465216"/>
        </a:xfrm>
        <a:prstGeom prst="rightArrow">
          <a:avLst>
            <a:gd name="adj1" fmla="val 60000"/>
            <a:gd name="adj2" fmla="val 50000"/>
          </a:avLst>
        </a:prstGeom>
        <a:solidFill>
          <a:schemeClr val="accent3">
            <a:hueOff val="-812398"/>
            <a:satOff val="-3349"/>
            <a:lumOff val="-70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388575" y="4266299"/>
        <a:ext cx="243445" cy="279130"/>
      </dsp:txXfrm>
    </dsp:sp>
    <dsp:sp modelId="{CFB634D7-B9FC-419F-8E0D-745073D7049E}">
      <dsp:nvSpPr>
        <dsp:cNvPr id="0" name=""/>
        <dsp:cNvSpPr/>
      </dsp:nvSpPr>
      <dsp:spPr>
        <a:xfrm>
          <a:off x="2266202" y="2704927"/>
          <a:ext cx="1650049" cy="1378418"/>
        </a:xfrm>
        <a:prstGeom prst="ellipse">
          <a:avLst/>
        </a:prstGeom>
        <a:solidFill>
          <a:schemeClr val="accent3">
            <a:hueOff val="-974877"/>
            <a:satOff val="-4019"/>
            <a:lumOff val="-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Baby unable to self regulate</a:t>
          </a:r>
          <a:endParaRPr lang="en-GB" sz="1800" kern="1200" dirty="0">
            <a:solidFill>
              <a:schemeClr val="bg1"/>
            </a:solidFill>
          </a:endParaRPr>
        </a:p>
      </dsp:txBody>
      <dsp:txXfrm>
        <a:off x="2507846" y="2906792"/>
        <a:ext cx="1166761" cy="974688"/>
      </dsp:txXfrm>
    </dsp:sp>
    <dsp:sp modelId="{854149F2-0357-4A98-827C-533202C4E99F}">
      <dsp:nvSpPr>
        <dsp:cNvPr id="0" name=""/>
        <dsp:cNvSpPr/>
      </dsp:nvSpPr>
      <dsp:spPr>
        <a:xfrm rot="17550000">
          <a:off x="3309332" y="2218559"/>
          <a:ext cx="344970" cy="465216"/>
        </a:xfrm>
        <a:prstGeom prst="rightArrow">
          <a:avLst>
            <a:gd name="adj1" fmla="val 60000"/>
            <a:gd name="adj2" fmla="val 50000"/>
          </a:avLst>
        </a:prstGeom>
        <a:solidFill>
          <a:schemeClr val="accent3">
            <a:hueOff val="-974877"/>
            <a:satOff val="-4019"/>
            <a:lumOff val="-84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3341275" y="2359409"/>
        <a:ext cx="241479" cy="279130"/>
      </dsp:txXfrm>
    </dsp:sp>
    <dsp:sp modelId="{BD7F9DEE-D059-415C-BBF3-E5E1ECC6E9B9}">
      <dsp:nvSpPr>
        <dsp:cNvPr id="0" name=""/>
        <dsp:cNvSpPr/>
      </dsp:nvSpPr>
      <dsp:spPr>
        <a:xfrm>
          <a:off x="2952330" y="793359"/>
          <a:ext cx="1861389" cy="1378418"/>
        </a:xfrm>
        <a:prstGeom prst="ellipse">
          <a:avLst/>
        </a:prstGeom>
        <a:solidFill>
          <a:schemeClr val="accent3">
            <a:hueOff val="-1137357"/>
            <a:satOff val="-4689"/>
            <a:lumOff val="-98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Rage then apathy</a:t>
          </a:r>
          <a:endParaRPr lang="en-GB" sz="1800" kern="1200" dirty="0">
            <a:solidFill>
              <a:schemeClr val="bg1"/>
            </a:solidFill>
          </a:endParaRPr>
        </a:p>
      </dsp:txBody>
      <dsp:txXfrm>
        <a:off x="3224924" y="995224"/>
        <a:ext cx="1316201" cy="974688"/>
      </dsp:txXfrm>
    </dsp:sp>
    <dsp:sp modelId="{C4514BED-A783-44AA-A614-4984DF73DF01}">
      <dsp:nvSpPr>
        <dsp:cNvPr id="0" name=""/>
        <dsp:cNvSpPr/>
      </dsp:nvSpPr>
      <dsp:spPr>
        <a:xfrm rot="20250000">
          <a:off x="4742272" y="865878"/>
          <a:ext cx="136015" cy="465216"/>
        </a:xfrm>
        <a:prstGeom prst="rightArrow">
          <a:avLst>
            <a:gd name="adj1" fmla="val 60000"/>
            <a:gd name="adj2" fmla="val 50000"/>
          </a:avLst>
        </a:prstGeom>
        <a:solidFill>
          <a:schemeClr val="accent3">
            <a:hueOff val="-1137357"/>
            <a:satOff val="-4689"/>
            <a:lumOff val="-9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743825" y="966729"/>
        <a:ext cx="95211" cy="279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E8391-882A-4E19-9CFD-0878AA7D1085}">
      <dsp:nvSpPr>
        <dsp:cNvPr id="0" name=""/>
        <dsp:cNvSpPr/>
      </dsp:nvSpPr>
      <dsp:spPr>
        <a:xfrm>
          <a:off x="1103" y="2688451"/>
          <a:ext cx="2151021" cy="860408"/>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GB" sz="1600" kern="1200" dirty="0" smtClean="0"/>
            <a:t>Overwhelming or repeated trauma</a:t>
          </a:r>
          <a:endParaRPr lang="en-GB" sz="1600" kern="1200" dirty="0"/>
        </a:p>
      </dsp:txBody>
      <dsp:txXfrm>
        <a:off x="1103" y="2688451"/>
        <a:ext cx="1935919" cy="860408"/>
      </dsp:txXfrm>
    </dsp:sp>
    <dsp:sp modelId="{D9203092-C91A-4347-9BA9-A6E766E78200}">
      <dsp:nvSpPr>
        <dsp:cNvPr id="0" name=""/>
        <dsp:cNvSpPr/>
      </dsp:nvSpPr>
      <dsp:spPr>
        <a:xfrm>
          <a:off x="1721920" y="2688451"/>
          <a:ext cx="2151021" cy="860408"/>
        </a:xfrm>
        <a:prstGeom prst="chevron">
          <a:avLst/>
        </a:prstGeom>
        <a:solidFill>
          <a:schemeClr val="accent4">
            <a:hueOff val="-879986"/>
            <a:satOff val="-9032"/>
            <a:lumOff val="37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GB" sz="1600" kern="1200" dirty="0" smtClean="0"/>
            <a:t>Heightened vigilance</a:t>
          </a:r>
          <a:endParaRPr lang="en-GB" sz="1600" kern="1200" dirty="0"/>
        </a:p>
      </dsp:txBody>
      <dsp:txXfrm>
        <a:off x="2152124" y="2688451"/>
        <a:ext cx="1290613" cy="860408"/>
      </dsp:txXfrm>
    </dsp:sp>
    <dsp:sp modelId="{2D71E8FB-D01B-4401-A517-A3AF17BF44D0}">
      <dsp:nvSpPr>
        <dsp:cNvPr id="0" name=""/>
        <dsp:cNvSpPr/>
      </dsp:nvSpPr>
      <dsp:spPr>
        <a:xfrm>
          <a:off x="3442737" y="2688451"/>
          <a:ext cx="2151021" cy="860408"/>
        </a:xfrm>
        <a:prstGeom prst="chevron">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GB" sz="1600" kern="1200" dirty="0" smtClean="0"/>
            <a:t>Alarm</a:t>
          </a:r>
          <a:endParaRPr lang="en-GB" sz="1600" kern="1200" dirty="0"/>
        </a:p>
      </dsp:txBody>
      <dsp:txXfrm>
        <a:off x="3872941" y="2688451"/>
        <a:ext cx="1290613" cy="860408"/>
      </dsp:txXfrm>
    </dsp:sp>
    <dsp:sp modelId="{21260BBF-EA06-4ABF-86D1-9DE92CF8B5D7}">
      <dsp:nvSpPr>
        <dsp:cNvPr id="0" name=""/>
        <dsp:cNvSpPr/>
      </dsp:nvSpPr>
      <dsp:spPr>
        <a:xfrm>
          <a:off x="5163554" y="2688451"/>
          <a:ext cx="2151021" cy="860408"/>
        </a:xfrm>
        <a:prstGeom prst="chevron">
          <a:avLst/>
        </a:prstGeom>
        <a:solidFill>
          <a:schemeClr val="accent4">
            <a:hueOff val="-2639958"/>
            <a:satOff val="-27097"/>
            <a:lumOff val="1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GB" sz="1600" kern="1200" dirty="0" smtClean="0"/>
            <a:t>Fear Terror</a:t>
          </a:r>
          <a:endParaRPr lang="en-GB" sz="1600" kern="1200" dirty="0"/>
        </a:p>
      </dsp:txBody>
      <dsp:txXfrm>
        <a:off x="5593758" y="2688451"/>
        <a:ext cx="1290613" cy="860408"/>
      </dsp:txXfrm>
    </dsp:sp>
    <dsp:sp modelId="{BFC7799F-8AAC-49AF-BF93-AE95AFC6DD39}">
      <dsp:nvSpPr>
        <dsp:cNvPr id="0" name=""/>
        <dsp:cNvSpPr/>
      </dsp:nvSpPr>
      <dsp:spPr>
        <a:xfrm>
          <a:off x="6884371" y="2688451"/>
          <a:ext cx="2151021" cy="860408"/>
        </a:xfrm>
        <a:prstGeom prst="chevron">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GB" sz="1600" kern="1200" dirty="0" smtClean="0"/>
            <a:t>Defence response</a:t>
          </a:r>
          <a:endParaRPr lang="en-GB" sz="1600" kern="1200" dirty="0"/>
        </a:p>
      </dsp:txBody>
      <dsp:txXfrm>
        <a:off x="7314575" y="2688451"/>
        <a:ext cx="1290613" cy="8604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A5506-09D8-4501-8839-53CABBBCE6A7}">
      <dsp:nvSpPr>
        <dsp:cNvPr id="0" name=""/>
        <dsp:cNvSpPr/>
      </dsp:nvSpPr>
      <dsp:spPr>
        <a:xfrm>
          <a:off x="3999252" y="2156175"/>
          <a:ext cx="3075273" cy="790031"/>
        </a:xfrm>
        <a:custGeom>
          <a:avLst/>
          <a:gdLst/>
          <a:ahLst/>
          <a:cxnLst/>
          <a:rect l="0" t="0" r="0" b="0"/>
          <a:pathLst>
            <a:path>
              <a:moveTo>
                <a:pt x="0" y="0"/>
              </a:moveTo>
              <a:lnTo>
                <a:pt x="0" y="695465"/>
              </a:lnTo>
              <a:lnTo>
                <a:pt x="3075273" y="695465"/>
              </a:lnTo>
              <a:lnTo>
                <a:pt x="3075273" y="7900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19774-D006-4D15-B396-B291FDC0AA87}">
      <dsp:nvSpPr>
        <dsp:cNvPr id="0" name=""/>
        <dsp:cNvSpPr/>
      </dsp:nvSpPr>
      <dsp:spPr>
        <a:xfrm>
          <a:off x="3999252" y="2156175"/>
          <a:ext cx="1569432" cy="790031"/>
        </a:xfrm>
        <a:custGeom>
          <a:avLst/>
          <a:gdLst/>
          <a:ahLst/>
          <a:cxnLst/>
          <a:rect l="0" t="0" r="0" b="0"/>
          <a:pathLst>
            <a:path>
              <a:moveTo>
                <a:pt x="0" y="0"/>
              </a:moveTo>
              <a:lnTo>
                <a:pt x="0" y="695465"/>
              </a:lnTo>
              <a:lnTo>
                <a:pt x="1569432" y="695465"/>
              </a:lnTo>
              <a:lnTo>
                <a:pt x="1569432" y="7900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FFB889-885D-4968-B3F2-A5A70206729B}">
      <dsp:nvSpPr>
        <dsp:cNvPr id="0" name=""/>
        <dsp:cNvSpPr/>
      </dsp:nvSpPr>
      <dsp:spPr>
        <a:xfrm>
          <a:off x="3947920" y="2156175"/>
          <a:ext cx="91440" cy="790031"/>
        </a:xfrm>
        <a:custGeom>
          <a:avLst/>
          <a:gdLst/>
          <a:ahLst/>
          <a:cxnLst/>
          <a:rect l="0" t="0" r="0" b="0"/>
          <a:pathLst>
            <a:path>
              <a:moveTo>
                <a:pt x="51332" y="0"/>
              </a:moveTo>
              <a:lnTo>
                <a:pt x="51332" y="695465"/>
              </a:lnTo>
              <a:lnTo>
                <a:pt x="45720" y="695465"/>
              </a:lnTo>
              <a:lnTo>
                <a:pt x="45720" y="7900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32E38-F72C-49CC-BF87-F08635E93D45}">
      <dsp:nvSpPr>
        <dsp:cNvPr id="0" name=""/>
        <dsp:cNvSpPr/>
      </dsp:nvSpPr>
      <dsp:spPr>
        <a:xfrm>
          <a:off x="2418595" y="2156175"/>
          <a:ext cx="1580657" cy="790031"/>
        </a:xfrm>
        <a:custGeom>
          <a:avLst/>
          <a:gdLst/>
          <a:ahLst/>
          <a:cxnLst/>
          <a:rect l="0" t="0" r="0" b="0"/>
          <a:pathLst>
            <a:path>
              <a:moveTo>
                <a:pt x="1580657" y="0"/>
              </a:moveTo>
              <a:lnTo>
                <a:pt x="1580657" y="695465"/>
              </a:lnTo>
              <a:lnTo>
                <a:pt x="0" y="695465"/>
              </a:lnTo>
              <a:lnTo>
                <a:pt x="0" y="7900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53FDC4-D544-45E1-83ED-C8D28EC94AE2}">
      <dsp:nvSpPr>
        <dsp:cNvPr id="0" name=""/>
        <dsp:cNvSpPr/>
      </dsp:nvSpPr>
      <dsp:spPr>
        <a:xfrm>
          <a:off x="843550" y="2156175"/>
          <a:ext cx="3155702" cy="790031"/>
        </a:xfrm>
        <a:custGeom>
          <a:avLst/>
          <a:gdLst/>
          <a:ahLst/>
          <a:cxnLst/>
          <a:rect l="0" t="0" r="0" b="0"/>
          <a:pathLst>
            <a:path>
              <a:moveTo>
                <a:pt x="3155702" y="0"/>
              </a:moveTo>
              <a:lnTo>
                <a:pt x="3155702" y="695465"/>
              </a:lnTo>
              <a:lnTo>
                <a:pt x="0" y="695465"/>
              </a:lnTo>
              <a:lnTo>
                <a:pt x="0" y="7900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66FCC4-0F55-439E-9D40-A1984B584DCC}">
      <dsp:nvSpPr>
        <dsp:cNvPr id="0" name=""/>
        <dsp:cNvSpPr/>
      </dsp:nvSpPr>
      <dsp:spPr>
        <a:xfrm>
          <a:off x="2736308" y="1105708"/>
          <a:ext cx="2525889" cy="10504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57190" numCol="1" spcCol="1270" anchor="ctr" anchorCtr="0">
          <a:noAutofit/>
        </a:bodyPr>
        <a:lstStyle/>
        <a:p>
          <a:pPr lvl="0" algn="ctr" defTabSz="1244600">
            <a:lnSpc>
              <a:spcPct val="90000"/>
            </a:lnSpc>
            <a:spcBef>
              <a:spcPct val="0"/>
            </a:spcBef>
            <a:spcAft>
              <a:spcPct val="35000"/>
            </a:spcAft>
          </a:pPr>
          <a:r>
            <a:rPr lang="en-GB" sz="2800" b="1" kern="1200" dirty="0" smtClean="0"/>
            <a:t>DEFENSIVE REACTIONS</a:t>
          </a:r>
          <a:endParaRPr lang="en-GB" sz="2800" b="1" kern="1200" dirty="0"/>
        </a:p>
      </dsp:txBody>
      <dsp:txXfrm>
        <a:off x="2736308" y="1105708"/>
        <a:ext cx="2525889" cy="1050467"/>
      </dsp:txXfrm>
    </dsp:sp>
    <dsp:sp modelId="{596FEF9A-A69B-42F3-BFC2-57480287D972}">
      <dsp:nvSpPr>
        <dsp:cNvPr id="0" name=""/>
        <dsp:cNvSpPr/>
      </dsp:nvSpPr>
      <dsp:spPr>
        <a:xfrm>
          <a:off x="5760639" y="1897797"/>
          <a:ext cx="704490" cy="135094"/>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lvl="0" algn="r" defTabSz="355600">
            <a:lnSpc>
              <a:spcPct val="90000"/>
            </a:lnSpc>
            <a:spcBef>
              <a:spcPct val="0"/>
            </a:spcBef>
            <a:spcAft>
              <a:spcPct val="35000"/>
            </a:spcAft>
          </a:pPr>
          <a:endParaRPr lang="en-GB" sz="800" kern="1200"/>
        </a:p>
      </dsp:txBody>
      <dsp:txXfrm>
        <a:off x="5760639" y="1897797"/>
        <a:ext cx="704490" cy="135094"/>
      </dsp:txXfrm>
    </dsp:sp>
    <dsp:sp modelId="{3FF953C8-30BD-447F-BFB8-ECA44E31B59C}">
      <dsp:nvSpPr>
        <dsp:cNvPr id="0" name=""/>
        <dsp:cNvSpPr/>
      </dsp:nvSpPr>
      <dsp:spPr>
        <a:xfrm>
          <a:off x="150593" y="2946207"/>
          <a:ext cx="1385913" cy="9926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57190" numCol="1" spcCol="1270" anchor="ctr" anchorCtr="0">
          <a:noAutofit/>
        </a:bodyPr>
        <a:lstStyle/>
        <a:p>
          <a:pPr lvl="0" algn="ctr" defTabSz="1244600">
            <a:lnSpc>
              <a:spcPct val="90000"/>
            </a:lnSpc>
            <a:spcBef>
              <a:spcPct val="0"/>
            </a:spcBef>
            <a:spcAft>
              <a:spcPct val="35000"/>
            </a:spcAft>
          </a:pPr>
          <a:r>
            <a:rPr lang="en-GB" sz="2800" b="1" kern="1200" dirty="0" smtClean="0"/>
            <a:t>FIGHT</a:t>
          </a:r>
          <a:endParaRPr lang="en-GB" sz="2800" b="1" kern="1200" dirty="0"/>
        </a:p>
      </dsp:txBody>
      <dsp:txXfrm>
        <a:off x="150593" y="2946207"/>
        <a:ext cx="1385913" cy="992653"/>
      </dsp:txXfrm>
    </dsp:sp>
    <dsp:sp modelId="{0F62342F-852D-42D0-A037-CC5C16C85F2A}">
      <dsp:nvSpPr>
        <dsp:cNvPr id="0" name=""/>
        <dsp:cNvSpPr/>
      </dsp:nvSpPr>
      <dsp:spPr>
        <a:xfrm>
          <a:off x="648070" y="5162994"/>
          <a:ext cx="704490" cy="135094"/>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lvl="0" algn="r" defTabSz="355600">
            <a:lnSpc>
              <a:spcPct val="90000"/>
            </a:lnSpc>
            <a:spcBef>
              <a:spcPct val="0"/>
            </a:spcBef>
            <a:spcAft>
              <a:spcPct val="35000"/>
            </a:spcAft>
          </a:pPr>
          <a:endParaRPr lang="en-GB" sz="800" kern="1200"/>
        </a:p>
      </dsp:txBody>
      <dsp:txXfrm>
        <a:off x="648070" y="5162994"/>
        <a:ext cx="704490" cy="135094"/>
      </dsp:txXfrm>
    </dsp:sp>
    <dsp:sp modelId="{89545408-B535-424D-90A6-B3F60BCC2050}">
      <dsp:nvSpPr>
        <dsp:cNvPr id="0" name=""/>
        <dsp:cNvSpPr/>
      </dsp:nvSpPr>
      <dsp:spPr>
        <a:xfrm>
          <a:off x="1725638" y="2946207"/>
          <a:ext cx="1385913" cy="992649"/>
        </a:xfrm>
        <a:prstGeom prst="rect">
          <a:avLst/>
        </a:prstGeom>
        <a:solidFill>
          <a:schemeClr val="accent4">
            <a:hueOff val="-879986"/>
            <a:satOff val="-9032"/>
            <a:lumOff val="37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57190" numCol="1" spcCol="1270" anchor="ctr" anchorCtr="0">
          <a:noAutofit/>
        </a:bodyPr>
        <a:lstStyle/>
        <a:p>
          <a:pPr lvl="0" algn="ctr" defTabSz="1244600">
            <a:lnSpc>
              <a:spcPct val="90000"/>
            </a:lnSpc>
            <a:spcBef>
              <a:spcPct val="0"/>
            </a:spcBef>
            <a:spcAft>
              <a:spcPct val="35000"/>
            </a:spcAft>
          </a:pPr>
          <a:r>
            <a:rPr lang="en-GB" sz="2800" b="1" kern="1200" dirty="0" smtClean="0"/>
            <a:t>FLIGHT</a:t>
          </a:r>
          <a:endParaRPr lang="en-GB" sz="2800" b="1" kern="1200" dirty="0"/>
        </a:p>
      </dsp:txBody>
      <dsp:txXfrm>
        <a:off x="1725638" y="2946207"/>
        <a:ext cx="1385913" cy="992649"/>
      </dsp:txXfrm>
    </dsp:sp>
    <dsp:sp modelId="{9C8554B8-31C7-4ADE-A903-DBB8331791D8}">
      <dsp:nvSpPr>
        <dsp:cNvPr id="0" name=""/>
        <dsp:cNvSpPr/>
      </dsp:nvSpPr>
      <dsp:spPr>
        <a:xfrm>
          <a:off x="2520283" y="5379016"/>
          <a:ext cx="704490" cy="135094"/>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lvl="0" algn="r" defTabSz="355600">
            <a:lnSpc>
              <a:spcPct val="90000"/>
            </a:lnSpc>
            <a:spcBef>
              <a:spcPct val="0"/>
            </a:spcBef>
            <a:spcAft>
              <a:spcPct val="35000"/>
            </a:spcAft>
          </a:pPr>
          <a:endParaRPr lang="en-GB" sz="800" kern="1200"/>
        </a:p>
      </dsp:txBody>
      <dsp:txXfrm>
        <a:off x="2520283" y="5379016"/>
        <a:ext cx="704490" cy="135094"/>
      </dsp:txXfrm>
    </dsp:sp>
    <dsp:sp modelId="{2756689D-A847-4715-B4A0-7895153DCD1A}">
      <dsp:nvSpPr>
        <dsp:cNvPr id="0" name=""/>
        <dsp:cNvSpPr/>
      </dsp:nvSpPr>
      <dsp:spPr>
        <a:xfrm>
          <a:off x="3300683" y="2946207"/>
          <a:ext cx="1385913" cy="1035816"/>
        </a:xfrm>
        <a:prstGeom prst="rect">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57190" numCol="1" spcCol="1270" anchor="ctr" anchorCtr="0">
          <a:noAutofit/>
        </a:bodyPr>
        <a:lstStyle/>
        <a:p>
          <a:pPr lvl="0" algn="ctr" defTabSz="1244600">
            <a:lnSpc>
              <a:spcPct val="90000"/>
            </a:lnSpc>
            <a:spcBef>
              <a:spcPct val="0"/>
            </a:spcBef>
            <a:spcAft>
              <a:spcPct val="35000"/>
            </a:spcAft>
          </a:pPr>
          <a:r>
            <a:rPr lang="en-GB" sz="2800" b="1" kern="1200" smtClean="0"/>
            <a:t>FREEZE</a:t>
          </a:r>
          <a:endParaRPr lang="en-GB" sz="2800" b="1" kern="1200" dirty="0"/>
        </a:p>
      </dsp:txBody>
      <dsp:txXfrm>
        <a:off x="3300683" y="2946207"/>
        <a:ext cx="1385913" cy="1035816"/>
      </dsp:txXfrm>
    </dsp:sp>
    <dsp:sp modelId="{854E5A17-1D90-492C-932F-12F03CBE5FF9}">
      <dsp:nvSpPr>
        <dsp:cNvPr id="0" name=""/>
        <dsp:cNvSpPr/>
      </dsp:nvSpPr>
      <dsp:spPr>
        <a:xfrm>
          <a:off x="0" y="5328591"/>
          <a:ext cx="704490" cy="306479"/>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en-GB" sz="1800" kern="1200"/>
        </a:p>
      </dsp:txBody>
      <dsp:txXfrm>
        <a:off x="0" y="5328591"/>
        <a:ext cx="704490" cy="306479"/>
      </dsp:txXfrm>
    </dsp:sp>
    <dsp:sp modelId="{B8AE782B-3AA2-4916-8F35-BE8046A6C6B1}">
      <dsp:nvSpPr>
        <dsp:cNvPr id="0" name=""/>
        <dsp:cNvSpPr/>
      </dsp:nvSpPr>
      <dsp:spPr>
        <a:xfrm>
          <a:off x="4875728" y="2946207"/>
          <a:ext cx="1385913" cy="1035816"/>
        </a:xfrm>
        <a:prstGeom prst="rect">
          <a:avLst/>
        </a:prstGeom>
        <a:solidFill>
          <a:schemeClr val="accent4">
            <a:hueOff val="-2639958"/>
            <a:satOff val="-27097"/>
            <a:lumOff val="1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57190" numCol="1" spcCol="1270" anchor="ctr" anchorCtr="0">
          <a:noAutofit/>
        </a:bodyPr>
        <a:lstStyle/>
        <a:p>
          <a:pPr lvl="0" algn="ctr" defTabSz="1244600">
            <a:lnSpc>
              <a:spcPct val="90000"/>
            </a:lnSpc>
            <a:spcBef>
              <a:spcPct val="0"/>
            </a:spcBef>
            <a:spcAft>
              <a:spcPct val="35000"/>
            </a:spcAft>
          </a:pPr>
          <a:r>
            <a:rPr lang="en-GB" sz="2800" b="1" kern="1200" smtClean="0"/>
            <a:t>FLOP</a:t>
          </a:r>
          <a:endParaRPr lang="en-GB" sz="2800" b="1" kern="1200" dirty="0"/>
        </a:p>
      </dsp:txBody>
      <dsp:txXfrm>
        <a:off x="4875728" y="2946207"/>
        <a:ext cx="1385913" cy="1035816"/>
      </dsp:txXfrm>
    </dsp:sp>
    <dsp:sp modelId="{7D1198D1-16B4-48B2-9A98-701C8CAF73BE}">
      <dsp:nvSpPr>
        <dsp:cNvPr id="0" name=""/>
        <dsp:cNvSpPr/>
      </dsp:nvSpPr>
      <dsp:spPr>
        <a:xfrm>
          <a:off x="7144381" y="5553537"/>
          <a:ext cx="704490" cy="135094"/>
        </a:xfrm>
        <a:prstGeom prst="rect">
          <a:avLst/>
        </a:prstGeom>
        <a:solidFill>
          <a:schemeClr val="lt1">
            <a:alpha val="90000"/>
            <a:hueOff val="0"/>
            <a:satOff val="0"/>
            <a:lumOff val="0"/>
            <a:alphaOff val="0"/>
          </a:schemeClr>
        </a:solidFill>
        <a:ln w="25400" cap="flat" cmpd="sng" algn="ctr">
          <a:solidFill>
            <a:schemeClr val="accent4">
              <a:hueOff val="-2639958"/>
              <a:satOff val="-27097"/>
              <a:lumOff val="113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lvl="0" algn="r" defTabSz="355600">
            <a:lnSpc>
              <a:spcPct val="90000"/>
            </a:lnSpc>
            <a:spcBef>
              <a:spcPct val="0"/>
            </a:spcBef>
            <a:spcAft>
              <a:spcPct val="35000"/>
            </a:spcAft>
          </a:pPr>
          <a:endParaRPr lang="en-GB" sz="800" kern="1200"/>
        </a:p>
      </dsp:txBody>
      <dsp:txXfrm>
        <a:off x="7144381" y="5553537"/>
        <a:ext cx="704490" cy="135094"/>
      </dsp:txXfrm>
    </dsp:sp>
    <dsp:sp modelId="{C4E9DF9E-5B74-4827-A962-22AAF6BC1CAB}">
      <dsp:nvSpPr>
        <dsp:cNvPr id="0" name=""/>
        <dsp:cNvSpPr/>
      </dsp:nvSpPr>
      <dsp:spPr>
        <a:xfrm>
          <a:off x="6381569" y="2946207"/>
          <a:ext cx="1385913" cy="1035816"/>
        </a:xfrm>
        <a:prstGeom prst="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57190" numCol="1" spcCol="1270" anchor="ctr" anchorCtr="0">
          <a:noAutofit/>
        </a:bodyPr>
        <a:lstStyle/>
        <a:p>
          <a:pPr lvl="0" algn="ctr" defTabSz="1244600">
            <a:lnSpc>
              <a:spcPct val="90000"/>
            </a:lnSpc>
            <a:spcBef>
              <a:spcPct val="0"/>
            </a:spcBef>
            <a:spcAft>
              <a:spcPct val="35000"/>
            </a:spcAft>
          </a:pPr>
          <a:r>
            <a:rPr lang="en-GB" sz="2800" b="1" kern="1200" smtClean="0"/>
            <a:t>FRIEND</a:t>
          </a:r>
          <a:endParaRPr lang="en-GB" sz="2800" b="1" kern="1200" dirty="0"/>
        </a:p>
      </dsp:txBody>
      <dsp:txXfrm>
        <a:off x="6381569" y="2946207"/>
        <a:ext cx="1385913" cy="1035816"/>
      </dsp:txXfrm>
    </dsp:sp>
    <dsp:sp modelId="{BB5079C1-1784-47DB-ABF0-60B6FF4C87C3}">
      <dsp:nvSpPr>
        <dsp:cNvPr id="0" name=""/>
        <dsp:cNvSpPr/>
      </dsp:nvSpPr>
      <dsp:spPr>
        <a:xfrm>
          <a:off x="5544616" y="5256584"/>
          <a:ext cx="704490" cy="87336"/>
        </a:xfrm>
        <a:prstGeom prst="rect">
          <a:avLst/>
        </a:prstGeom>
        <a:solidFill>
          <a:schemeClr val="lt1">
            <a:alpha val="90000"/>
            <a:hueOff val="0"/>
            <a:satOff val="0"/>
            <a:lumOff val="0"/>
            <a:alphaOff val="0"/>
          </a:schemeClr>
        </a:solidFill>
        <a:ln w="25400" cap="flat" cmpd="sng" algn="ctr">
          <a:solidFill>
            <a:schemeClr val="accent4">
              <a:hueOff val="-3519944"/>
              <a:satOff val="-36129"/>
              <a:lumOff val="150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endParaRPr lang="en-GB" sz="500" kern="1200"/>
        </a:p>
      </dsp:txBody>
      <dsp:txXfrm>
        <a:off x="5544616" y="5256584"/>
        <a:ext cx="704490" cy="8733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4020506" y="9720755"/>
            <a:ext cx="3077137" cy="512222"/>
          </a:xfrm>
          <a:prstGeom prst="rect">
            <a:avLst/>
          </a:prstGeom>
        </p:spPr>
        <p:txBody>
          <a:bodyPr vert="horz" lIns="94759" tIns="47380" rIns="94759" bIns="47380" rtlCol="0" anchor="b"/>
          <a:lstStyle>
            <a:lvl1pPr algn="r">
              <a:defRPr sz="1200"/>
            </a:lvl1pPr>
          </a:lstStyle>
          <a:p>
            <a:fld id="{1C7399D5-816C-4EEF-95E1-4F570FF05C12}" type="slidenum">
              <a:rPr lang="en-GB" smtClean="0"/>
              <a:t>‹#›</a:t>
            </a:fld>
            <a:endParaRPr lang="en-GB"/>
          </a:p>
        </p:txBody>
      </p:sp>
    </p:spTree>
    <p:extLst>
      <p:ext uri="{BB962C8B-B14F-4D97-AF65-F5344CB8AC3E}">
        <p14:creationId xmlns:p14="http://schemas.microsoft.com/office/powerpoint/2010/main" val="2558608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t" anchorCtr="0" compatLnSpc="1">
            <a:prstTxWarp prst="textNoShape">
              <a:avLst/>
            </a:prstTxWarp>
          </a:bodyPr>
          <a:lstStyle>
            <a:lvl1pPr>
              <a:defRPr sz="1200"/>
            </a:lvl1pPr>
          </a:lstStyle>
          <a:p>
            <a:endParaRPr lang="en-GB" altLang="en-US" dirty="0"/>
          </a:p>
        </p:txBody>
      </p:sp>
      <p:sp>
        <p:nvSpPr>
          <p:cNvPr id="4099" name="Rectangle 3"/>
          <p:cNvSpPr>
            <a:spLocks noGrp="1" noChangeArrowheads="1"/>
          </p:cNvSpPr>
          <p:nvPr>
            <p:ph type="dt" idx="1"/>
          </p:nvPr>
        </p:nvSpPr>
        <p:spPr bwMode="auto">
          <a:xfrm>
            <a:off x="4021295" y="1"/>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t" anchorCtr="0" compatLnSpc="1">
            <a:prstTxWarp prst="textNoShape">
              <a:avLst/>
            </a:prstTxWarp>
          </a:bodyPr>
          <a:lstStyle>
            <a:lvl1pPr algn="r">
              <a:defRPr sz="1200"/>
            </a:lvl1pPr>
          </a:lstStyle>
          <a:p>
            <a:endParaRPr lang="en-GB" altLang="en-US" dirty="0"/>
          </a:p>
        </p:txBody>
      </p:sp>
      <p:sp>
        <p:nvSpPr>
          <p:cNvPr id="410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9931" y="4861442"/>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2" name="Rectangle 6"/>
          <p:cNvSpPr>
            <a:spLocks noGrp="1" noChangeArrowheads="1"/>
          </p:cNvSpPr>
          <p:nvPr>
            <p:ph type="ftr" sz="quarter" idx="4"/>
          </p:nvPr>
        </p:nvSpPr>
        <p:spPr bwMode="auto">
          <a:xfrm>
            <a:off x="1" y="9721107"/>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b" anchorCtr="0" compatLnSpc="1">
            <a:prstTxWarp prst="textNoShape">
              <a:avLst/>
            </a:prstTxWarp>
          </a:bodyPr>
          <a:lstStyle>
            <a:lvl1pPr>
              <a:defRPr sz="1200"/>
            </a:lvl1pPr>
          </a:lstStyle>
          <a:p>
            <a:endParaRPr lang="en-GB" altLang="en-US" dirty="0"/>
          </a:p>
        </p:txBody>
      </p:sp>
      <p:sp>
        <p:nvSpPr>
          <p:cNvPr id="4103" name="Rectangle 7"/>
          <p:cNvSpPr>
            <a:spLocks noGrp="1" noChangeArrowheads="1"/>
          </p:cNvSpPr>
          <p:nvPr>
            <p:ph type="sldNum" sz="quarter" idx="5"/>
          </p:nvPr>
        </p:nvSpPr>
        <p:spPr bwMode="auto">
          <a:xfrm>
            <a:off x="4021295" y="9721107"/>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9" tIns="47380" rIns="94759" bIns="47380" numCol="1" anchor="b" anchorCtr="0" compatLnSpc="1">
            <a:prstTxWarp prst="textNoShape">
              <a:avLst/>
            </a:prstTxWarp>
          </a:bodyPr>
          <a:lstStyle>
            <a:lvl1pPr algn="r">
              <a:defRPr sz="1200"/>
            </a:lvl1pPr>
          </a:lstStyle>
          <a:p>
            <a:fld id="{AA020FC5-C379-4561-BEF2-AE9D9F33CAED}" type="slidenum">
              <a:rPr lang="en-GB" altLang="en-US"/>
              <a:pPr/>
              <a:t>‹#›</a:t>
            </a:fld>
            <a:endParaRPr lang="en-GB" altLang="en-US" dirty="0"/>
          </a:p>
        </p:txBody>
      </p:sp>
    </p:spTree>
    <p:extLst>
      <p:ext uri="{BB962C8B-B14F-4D97-AF65-F5344CB8AC3E}">
        <p14:creationId xmlns:p14="http://schemas.microsoft.com/office/powerpoint/2010/main" val="2235117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020FC5-C379-4561-BEF2-AE9D9F33CAED}" type="slidenum">
              <a:rPr lang="en-GB" altLang="en-US" smtClean="0"/>
              <a:pPr/>
              <a:t>1</a:t>
            </a:fld>
            <a:endParaRPr lang="en-GB" altLang="en-US" dirty="0"/>
          </a:p>
        </p:txBody>
      </p:sp>
    </p:spTree>
    <p:extLst>
      <p:ext uri="{BB962C8B-B14F-4D97-AF65-F5344CB8AC3E}">
        <p14:creationId xmlns:p14="http://schemas.microsoft.com/office/powerpoint/2010/main" val="306696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4FDD66-66E3-49AA-9247-7D95BFF1AED4}"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2667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a:t>
            </a:r>
            <a:r>
              <a:rPr lang="en-GB" dirty="0" err="1" smtClean="0"/>
              <a:t>handout</a:t>
            </a:r>
            <a:endParaRPr lang="en-GB" dirty="0" smtClean="0"/>
          </a:p>
          <a:p>
            <a:r>
              <a:rPr lang="en-GB" dirty="0" smtClean="0"/>
              <a:t>Unless</a:t>
            </a:r>
            <a:r>
              <a:rPr lang="en-GB" baseline="0" dirty="0" smtClean="0"/>
              <a:t> basic needs are met cannot begin to meet other needs.</a:t>
            </a:r>
          </a:p>
          <a:p>
            <a:r>
              <a:rPr lang="en-GB" baseline="0" dirty="0" smtClean="0"/>
              <a:t>This is the underpinning model on which GCP is based. Prompt to use language from GCP</a:t>
            </a:r>
            <a:endParaRPr lang="en-GB" dirty="0"/>
          </a:p>
        </p:txBody>
      </p:sp>
      <p:sp>
        <p:nvSpPr>
          <p:cNvPr id="4" name="Slide Number Placeholder 3"/>
          <p:cNvSpPr>
            <a:spLocks noGrp="1"/>
          </p:cNvSpPr>
          <p:nvPr>
            <p:ph type="sldNum" sz="quarter" idx="10"/>
          </p:nvPr>
        </p:nvSpPr>
        <p:spPr/>
        <p:txBody>
          <a:bodyPr/>
          <a:lstStyle/>
          <a:p>
            <a:fld id="{57F9F89D-FE40-461A-8F96-95B4E889B20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11868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RELATIONAL TRAUMA</a:t>
            </a:r>
            <a:endParaRPr lang="en-GB" dirty="0"/>
          </a:p>
        </p:txBody>
      </p:sp>
      <p:sp>
        <p:nvSpPr>
          <p:cNvPr id="4" name="Slide Number Placeholder 3"/>
          <p:cNvSpPr>
            <a:spLocks noGrp="1"/>
          </p:cNvSpPr>
          <p:nvPr>
            <p:ph type="sldNum" sz="quarter" idx="10"/>
          </p:nvPr>
        </p:nvSpPr>
        <p:spPr/>
        <p:txBody>
          <a:bodyPr/>
          <a:lstStyle/>
          <a:p>
            <a:fld id="{AA020FC5-C379-4561-BEF2-AE9D9F33CAED}" type="slidenum">
              <a:rPr lang="en-GB" altLang="en-US" smtClean="0"/>
              <a:pPr/>
              <a:t>12</a:t>
            </a:fld>
            <a:endParaRPr lang="en-GB" altLang="en-US" dirty="0"/>
          </a:p>
        </p:txBody>
      </p:sp>
    </p:spTree>
    <p:extLst>
      <p:ext uri="{BB962C8B-B14F-4D97-AF65-F5344CB8AC3E}">
        <p14:creationId xmlns:p14="http://schemas.microsoft.com/office/powerpoint/2010/main" val="325461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020FC5-C379-4561-BEF2-AE9D9F33CAED}" type="slidenum">
              <a:rPr lang="en-GB" altLang="en-US" smtClean="0"/>
              <a:pPr/>
              <a:t>14</a:t>
            </a:fld>
            <a:endParaRPr lang="en-GB" altLang="en-US" dirty="0"/>
          </a:p>
        </p:txBody>
      </p:sp>
    </p:spTree>
    <p:extLst>
      <p:ext uri="{BB962C8B-B14F-4D97-AF65-F5344CB8AC3E}">
        <p14:creationId xmlns:p14="http://schemas.microsoft.com/office/powerpoint/2010/main" val="267594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020FC5-C379-4561-BEF2-AE9D9F33CAED}" type="slidenum">
              <a:rPr lang="en-GB" altLang="en-US" smtClean="0"/>
              <a:pPr/>
              <a:t>15</a:t>
            </a:fld>
            <a:endParaRPr lang="en-GB" altLang="en-US" dirty="0"/>
          </a:p>
        </p:txBody>
      </p:sp>
    </p:spTree>
    <p:extLst>
      <p:ext uri="{BB962C8B-B14F-4D97-AF65-F5344CB8AC3E}">
        <p14:creationId xmlns:p14="http://schemas.microsoft.com/office/powerpoint/2010/main" val="267594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Job is to break away from</a:t>
            </a:r>
            <a:r>
              <a:rPr lang="en-GB" baseline="0" dirty="0" smtClean="0"/>
              <a:t> parents and form peer relationships</a:t>
            </a:r>
            <a:endParaRPr lang="en-GB" dirty="0"/>
          </a:p>
        </p:txBody>
      </p:sp>
      <p:sp>
        <p:nvSpPr>
          <p:cNvPr id="4" name="Slide Number Placeholder 3"/>
          <p:cNvSpPr>
            <a:spLocks noGrp="1"/>
          </p:cNvSpPr>
          <p:nvPr>
            <p:ph type="sldNum" sz="quarter" idx="10"/>
          </p:nvPr>
        </p:nvSpPr>
        <p:spPr/>
        <p:txBody>
          <a:bodyPr/>
          <a:lstStyle/>
          <a:p>
            <a:fld id="{AA020FC5-C379-4561-BEF2-AE9D9F33CAED}" type="slidenum">
              <a:rPr lang="en-GB" altLang="en-US" smtClean="0"/>
              <a:pPr/>
              <a:t>19</a:t>
            </a:fld>
            <a:endParaRPr lang="en-GB" altLang="en-US" dirty="0"/>
          </a:p>
        </p:txBody>
      </p:sp>
    </p:spTree>
    <p:extLst>
      <p:ext uri="{BB962C8B-B14F-4D97-AF65-F5344CB8AC3E}">
        <p14:creationId xmlns:p14="http://schemas.microsoft.com/office/powerpoint/2010/main" val="69363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It is also important to note that the brain regions and circuits associated with executive functioning have extensive interconnections with deeper brain structures that control the developing child’s responses to threat and stress.16,17,18 !is implies that the developing executive functioning system both influences and is affected by the young child’s experience and management of threat, stress,10,19 and strong emotions. Thus, extended exposure to threatening situations can compromise the development and deployment of executive function skills, yet well-developed capabilities in these areas can also help children (and adults) manage stress effectively.</a:t>
            </a:r>
          </a:p>
          <a:p>
            <a:endParaRPr lang="en-GB" dirty="0" smtClean="0"/>
          </a:p>
          <a:p>
            <a:r>
              <a:rPr lang="en-GB" dirty="0" smtClean="0"/>
              <a:t>WORKING MEMORY is the capacity to hold and manipulate information in our heads over short periods of time. It provides a mental surface on which we can place important information so that it is ready to use in the course of our everyday lives. It enables us to remember a phone number long enough to dial it, to return to our place in a magazine article before a friend interrupted us, and to recall whether we had added the salt to what we were cooking before we had to help our child find a missing shoe. It enables children to remember and connect information from one paragraph to the next, to perform an arithmetic problem with several steps, to keep track of the moves and make a logical next step in a game of checkers, and to follow multiple-step instructions without reminders (“go to your cubbies, put away your storybooks, bring back your arithmetic books, and open them to page 30”). It also helps children with social interactions, such as planning and acting out a skit, taking turns in group activities, or easily </a:t>
            </a:r>
            <a:r>
              <a:rPr lang="en-GB" dirty="0" err="1" smtClean="0"/>
              <a:t>rejoining</a:t>
            </a:r>
            <a:r>
              <a:rPr lang="en-GB" dirty="0" smtClean="0"/>
              <a:t> a game after stepping away to get a drink of water. INHIBITORY CONTROL is the skill we use to master and filter our thoughts and impulses so we can resist temptations, distractions, and habits and to pause and think before we act. It makes possible selective, focused, and sustained attention, prioritization, and action. This capacity keeps us from acting as completely impulsive creatures who do whatever comes into our minds. It is the skill we call on to push aside daydreams about what we would rather be doing so we can focus on important tasks. It is the skill we rely on to help us “bite our tongue” and say something nice, and to control our emotions at the same time, even when we are angry, rushed, or frustrated. Children rely on this skill to wait until they are called on when they know the answer, to be good at games like “Simon Says” and “Red Light/Green Light,” to stop themselves from yelling at or hitting a child who has inadvertently bumped into them, and to ignore distractions and stay on task in school. COGNITIVE OR MENTAL FLEXIBILITY is the capacity to nimbly switch gears and adjust to changed demands, priorities, or perspectives. It is what enables us to apply different rules in different settings. We might say one thing to a co-worker privately, but something quite different in the public context of a staff meeting. If a friend asks if we like her new haircut and we don’t, we are able to flexibly shift to the social convention that governs not hurting people’s feelings. Likewise, we teach our children about “outside voices” and “inside voices” and the different situations in which they should use each. As the author of The Executive Brain, </a:t>
            </a:r>
            <a:r>
              <a:rPr lang="en-GB" dirty="0" err="1" smtClean="0"/>
              <a:t>Elkhonon</a:t>
            </a:r>
            <a:r>
              <a:rPr lang="en-GB" dirty="0" smtClean="0"/>
              <a:t> Goldberg, notes, “The ability to stay on track is an asset, but being ‘dead in the track’ is not.”4 Stated differently, self-control and persistence are assets, rigidity is not. Cognitive flexibility enables us to catch mistakes and fix them, to revise ways of doing things in light of new information, to consider something from a fresh perspective, and to “think outside the box.” If the “church in two blocks” where we were told to turn right is actually a school, we adjust and turn anyway. If we are missing a recipe ingredient, we call a </a:t>
            </a:r>
            <a:r>
              <a:rPr lang="en-GB" dirty="0" err="1" smtClean="0"/>
              <a:t>neighbor</a:t>
            </a:r>
            <a:r>
              <a:rPr lang="en-GB" dirty="0" smtClean="0"/>
              <a:t> or make a substitution. Children deploy this skill to learn exceptions to rules of grammar, to approach a science experiment in different ways until they get it to work, or to try different strategies when they are working out a conflict with another child.</a:t>
            </a:r>
            <a:endParaRPr lang="en-GB" dirty="0"/>
          </a:p>
        </p:txBody>
      </p:sp>
      <p:sp>
        <p:nvSpPr>
          <p:cNvPr id="4" name="Slide Number Placeholder 3"/>
          <p:cNvSpPr>
            <a:spLocks noGrp="1"/>
          </p:cNvSpPr>
          <p:nvPr>
            <p:ph type="sldNum" sz="quarter" idx="10"/>
          </p:nvPr>
        </p:nvSpPr>
        <p:spPr/>
        <p:txBody>
          <a:bodyPr/>
          <a:lstStyle/>
          <a:p>
            <a:fld id="{AA020FC5-C379-4561-BEF2-AE9D9F33CAED}" type="slidenum">
              <a:rPr lang="en-GB" altLang="en-US" smtClean="0"/>
              <a:pPr/>
              <a:t>22</a:t>
            </a:fld>
            <a:endParaRPr lang="en-GB" altLang="en-US" dirty="0"/>
          </a:p>
        </p:txBody>
      </p:sp>
    </p:spTree>
    <p:extLst>
      <p:ext uri="{BB962C8B-B14F-4D97-AF65-F5344CB8AC3E}">
        <p14:creationId xmlns:p14="http://schemas.microsoft.com/office/powerpoint/2010/main" val="415178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altLang="en-US" dirty="0"/>
              <a:t>Building stronger families</a:t>
            </a:r>
            <a:r>
              <a:rPr lang="en-GB" altLang="en-US" dirty="0">
                <a:solidFill>
                  <a:schemeClr val="bg1"/>
                </a:solidFill>
              </a:rPr>
              <a:t>		</a:t>
            </a:r>
          </a:p>
        </p:txBody>
      </p:sp>
      <p:sp>
        <p:nvSpPr>
          <p:cNvPr id="5" name="Slide Number Placeholder 4"/>
          <p:cNvSpPr>
            <a:spLocks noGrp="1"/>
          </p:cNvSpPr>
          <p:nvPr>
            <p:ph type="sldNum" sz="quarter" idx="11"/>
          </p:nvPr>
        </p:nvSpPr>
        <p:spPr/>
        <p:txBody>
          <a:bodyPr/>
          <a:lstStyle>
            <a:lvl1pPr>
              <a:defRPr/>
            </a:lvl1pPr>
          </a:lstStyle>
          <a:p>
            <a:fld id="{BC7E6C3B-5C91-4C4E-81EF-46F5BD13F531}" type="slidenum">
              <a:rPr lang="en-GB" altLang="en-US"/>
              <a:pPr/>
              <a:t>‹#›</a:t>
            </a:fld>
            <a:endParaRPr lang="en-GB" altLang="en-US" dirty="0"/>
          </a:p>
        </p:txBody>
      </p:sp>
    </p:spTree>
    <p:extLst>
      <p:ext uri="{BB962C8B-B14F-4D97-AF65-F5344CB8AC3E}">
        <p14:creationId xmlns:p14="http://schemas.microsoft.com/office/powerpoint/2010/main" val="97717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dirty="0"/>
              <a:t>Building stronger families</a:t>
            </a:r>
            <a:r>
              <a:rPr lang="en-GB" altLang="en-US" dirty="0">
                <a:solidFill>
                  <a:schemeClr val="bg1"/>
                </a:solidFill>
              </a:rPr>
              <a:t>		</a:t>
            </a:r>
          </a:p>
        </p:txBody>
      </p:sp>
      <p:sp>
        <p:nvSpPr>
          <p:cNvPr id="5" name="Slide Number Placeholder 4"/>
          <p:cNvSpPr>
            <a:spLocks noGrp="1"/>
          </p:cNvSpPr>
          <p:nvPr>
            <p:ph type="sldNum" sz="quarter" idx="11"/>
          </p:nvPr>
        </p:nvSpPr>
        <p:spPr/>
        <p:txBody>
          <a:bodyPr/>
          <a:lstStyle>
            <a:lvl1pPr>
              <a:defRPr/>
            </a:lvl1pPr>
          </a:lstStyle>
          <a:p>
            <a:fld id="{A1272A08-45B1-426B-8DBC-FA320D309C46}" type="slidenum">
              <a:rPr lang="en-GB" altLang="en-US"/>
              <a:pPr/>
              <a:t>‹#›</a:t>
            </a:fld>
            <a:endParaRPr lang="en-GB" altLang="en-US" dirty="0"/>
          </a:p>
        </p:txBody>
      </p:sp>
    </p:spTree>
    <p:extLst>
      <p:ext uri="{BB962C8B-B14F-4D97-AF65-F5344CB8AC3E}">
        <p14:creationId xmlns:p14="http://schemas.microsoft.com/office/powerpoint/2010/main" val="203540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dirty="0"/>
              <a:t>Building stronger families</a:t>
            </a:r>
            <a:r>
              <a:rPr lang="en-GB" altLang="en-US" dirty="0">
                <a:solidFill>
                  <a:schemeClr val="bg1"/>
                </a:solidFill>
              </a:rPr>
              <a:t>		</a:t>
            </a:r>
          </a:p>
        </p:txBody>
      </p:sp>
      <p:sp>
        <p:nvSpPr>
          <p:cNvPr id="5" name="Slide Number Placeholder 4"/>
          <p:cNvSpPr>
            <a:spLocks noGrp="1"/>
          </p:cNvSpPr>
          <p:nvPr>
            <p:ph type="sldNum" sz="quarter" idx="11"/>
          </p:nvPr>
        </p:nvSpPr>
        <p:spPr/>
        <p:txBody>
          <a:bodyPr/>
          <a:lstStyle>
            <a:lvl1pPr>
              <a:defRPr/>
            </a:lvl1pPr>
          </a:lstStyle>
          <a:p>
            <a:fld id="{A715BC29-12BF-4996-A42F-BEE71FB99934}" type="slidenum">
              <a:rPr lang="en-GB" altLang="en-US"/>
              <a:pPr/>
              <a:t>‹#›</a:t>
            </a:fld>
            <a:endParaRPr lang="en-GB" altLang="en-US" dirty="0"/>
          </a:p>
        </p:txBody>
      </p:sp>
    </p:spTree>
    <p:extLst>
      <p:ext uri="{BB962C8B-B14F-4D97-AF65-F5344CB8AC3E}">
        <p14:creationId xmlns:p14="http://schemas.microsoft.com/office/powerpoint/2010/main" val="2138485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35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685800" y="274638"/>
            <a:ext cx="7696200" cy="563562"/>
          </a:xfrm>
          <a:prstGeom prst="rect">
            <a:avLst/>
          </a:prstGeom>
        </p:spPr>
        <p:txBody>
          <a:bodyPr vert="horz"/>
          <a:lstStyle>
            <a:lvl1pPr algn="l">
              <a:defRPr sz="3200" b="1" i="0">
                <a:solidFill>
                  <a:srgbClr val="26AB6B"/>
                </a:solidFill>
                <a:latin typeface="Arial Bold"/>
                <a:cs typeface="Arial Bold"/>
              </a:defRPr>
            </a:lvl1pPr>
          </a:lstStyle>
          <a:p>
            <a:r>
              <a:rPr lang="en-GB" dirty="0" smtClean="0"/>
              <a:t>Stronger than ever</a:t>
            </a:r>
            <a:endParaRPr lang="en-US" dirty="0"/>
          </a:p>
        </p:txBody>
      </p:sp>
      <p:sp>
        <p:nvSpPr>
          <p:cNvPr id="18" name="Text Placeholder 2"/>
          <p:cNvSpPr>
            <a:spLocks noGrp="1"/>
          </p:cNvSpPr>
          <p:nvPr>
            <p:ph type="body" idx="1" hasCustomPrompt="1"/>
          </p:nvPr>
        </p:nvSpPr>
        <p:spPr>
          <a:xfrm>
            <a:off x="685800" y="838200"/>
            <a:ext cx="7696200" cy="457200"/>
          </a:xfrm>
          <a:prstGeom prst="rect">
            <a:avLst/>
          </a:prstGeom>
        </p:spPr>
        <p:txBody>
          <a:bodyPr anchor="b"/>
          <a:lstStyle>
            <a:lvl1pPr marL="0" indent="0">
              <a:buNone/>
              <a:defRPr sz="3200" b="1">
                <a:solidFill>
                  <a:srgbClr val="BBC7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Ariel Bold 32pt</a:t>
            </a:r>
          </a:p>
        </p:txBody>
      </p:sp>
      <p:sp>
        <p:nvSpPr>
          <p:cNvPr id="19" name="Text Placeholder 3"/>
          <p:cNvSpPr>
            <a:spLocks noGrp="1"/>
          </p:cNvSpPr>
          <p:nvPr>
            <p:ph type="body" sz="half" idx="2" hasCustomPrompt="1"/>
          </p:nvPr>
        </p:nvSpPr>
        <p:spPr>
          <a:xfrm>
            <a:off x="685800" y="1676400"/>
            <a:ext cx="7696200" cy="4343400"/>
          </a:xfrm>
          <a:prstGeom prst="rect">
            <a:avLst/>
          </a:prstGeom>
        </p:spPr>
        <p:txBody>
          <a:bodyPr/>
          <a:lstStyle>
            <a:lvl1pPr marL="0" indent="0">
              <a:buNone/>
              <a:defRPr sz="2000" b="0" i="0" baseline="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 Copy here</a:t>
            </a:r>
          </a:p>
          <a:p>
            <a:pPr lvl="0"/>
            <a:r>
              <a:rPr lang="en-GB" dirty="0" smtClean="0"/>
              <a:t/>
            </a:r>
            <a:br>
              <a:rPr lang="en-GB" dirty="0" smtClean="0"/>
            </a:br>
            <a:r>
              <a:rPr lang="en-GB" dirty="0" smtClean="0"/>
              <a:t>• Copy here</a:t>
            </a:r>
          </a:p>
        </p:txBody>
      </p:sp>
    </p:spTree>
    <p:extLst>
      <p:ext uri="{BB962C8B-B14F-4D97-AF65-F5344CB8AC3E}">
        <p14:creationId xmlns:p14="http://schemas.microsoft.com/office/powerpoint/2010/main" val="4233604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2200"/>
            <a:ext cx="7772400" cy="1066800"/>
          </a:xfrm>
          <a:prstGeom prst="rect">
            <a:avLst/>
          </a:prstGeom>
        </p:spPr>
        <p:txBody>
          <a:bodyPr>
            <a:normAutofit/>
          </a:bodyPr>
          <a:lstStyle>
            <a:lvl1pPr algn="l">
              <a:defRPr sz="3200" b="1" i="0">
                <a:solidFill>
                  <a:srgbClr val="89B749"/>
                </a:solidFill>
                <a:latin typeface="Arial"/>
                <a:cs typeface="Arial"/>
              </a:defRPr>
            </a:lvl1pPr>
          </a:lstStyle>
          <a:p>
            <a:r>
              <a:rPr lang="en-GB" dirty="0" smtClean="0"/>
              <a:t>Headline title style</a:t>
            </a:r>
            <a:br>
              <a:rPr lang="en-GB" dirty="0" smtClean="0"/>
            </a:br>
            <a:r>
              <a:rPr lang="en-GB" dirty="0" smtClean="0"/>
              <a:t>Ariel bold 32pt</a:t>
            </a:r>
            <a:endParaRPr lang="en-US" dirty="0"/>
          </a:p>
        </p:txBody>
      </p:sp>
      <p:sp>
        <p:nvSpPr>
          <p:cNvPr id="3" name="Subtitle 2"/>
          <p:cNvSpPr>
            <a:spLocks noGrp="1"/>
          </p:cNvSpPr>
          <p:nvPr>
            <p:ph type="subTitle" idx="1" hasCustomPrompt="1"/>
          </p:nvPr>
        </p:nvSpPr>
        <p:spPr>
          <a:xfrm>
            <a:off x="685800" y="3429000"/>
            <a:ext cx="3352800" cy="457200"/>
          </a:xfrm>
          <a:prstGeom prst="rect">
            <a:avLst/>
          </a:prstGeom>
        </p:spPr>
        <p:txBody>
          <a:bodyPr>
            <a:normAutofit/>
          </a:bodyPr>
          <a:lstStyle>
            <a:lvl1pPr marL="0" indent="0" algn="l">
              <a:buNone/>
              <a:defRPr sz="2000" b="0" i="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Date here </a:t>
            </a:r>
            <a:endParaRPr lang="en-US" dirty="0"/>
          </a:p>
        </p:txBody>
      </p:sp>
    </p:spTree>
    <p:extLst>
      <p:ext uri="{BB962C8B-B14F-4D97-AF65-F5344CB8AC3E}">
        <p14:creationId xmlns:p14="http://schemas.microsoft.com/office/powerpoint/2010/main" val="920714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2362200"/>
            <a:ext cx="7772400" cy="1066800"/>
          </a:xfrm>
          <a:prstGeom prst="rect">
            <a:avLst/>
          </a:prstGeom>
        </p:spPr>
        <p:txBody>
          <a:bodyPr>
            <a:normAutofit/>
          </a:bodyPr>
          <a:lstStyle>
            <a:lvl1pPr algn="l">
              <a:defRPr sz="3200" b="1" i="0">
                <a:solidFill>
                  <a:srgbClr val="89B749"/>
                </a:solidFill>
                <a:latin typeface="Arial"/>
                <a:cs typeface="Arial"/>
              </a:defRPr>
            </a:lvl1pPr>
          </a:lstStyle>
          <a:p>
            <a:r>
              <a:rPr lang="en-GB" dirty="0" smtClean="0"/>
              <a:t>Divider title style</a:t>
            </a:r>
            <a:br>
              <a:rPr lang="en-GB" dirty="0" smtClean="0"/>
            </a:br>
            <a:r>
              <a:rPr lang="en-GB" dirty="0" smtClean="0"/>
              <a:t>Ariel bold 32pt</a:t>
            </a:r>
            <a:endParaRPr lang="en-US" dirty="0"/>
          </a:p>
        </p:txBody>
      </p:sp>
    </p:spTree>
    <p:extLst>
      <p:ext uri="{BB962C8B-B14F-4D97-AF65-F5344CB8AC3E}">
        <p14:creationId xmlns:p14="http://schemas.microsoft.com/office/powerpoint/2010/main" val="76490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685800" y="274638"/>
            <a:ext cx="7696200" cy="563562"/>
          </a:xfrm>
          <a:prstGeom prst="rect">
            <a:avLst/>
          </a:prstGeom>
        </p:spPr>
        <p:txBody>
          <a:bodyPr vert="horz"/>
          <a:lstStyle>
            <a:lvl1pPr algn="l">
              <a:defRPr sz="3200" b="1" i="0">
                <a:solidFill>
                  <a:srgbClr val="26AB6B"/>
                </a:solidFill>
                <a:latin typeface="Arial Bold"/>
                <a:cs typeface="Arial Bold"/>
              </a:defRPr>
            </a:lvl1pPr>
          </a:lstStyle>
          <a:p>
            <a:r>
              <a:rPr lang="en-GB" dirty="0" smtClean="0"/>
              <a:t>Stronger than ever</a:t>
            </a:r>
            <a:endParaRPr lang="en-US" dirty="0"/>
          </a:p>
        </p:txBody>
      </p:sp>
      <p:sp>
        <p:nvSpPr>
          <p:cNvPr id="18" name="Text Placeholder 2"/>
          <p:cNvSpPr>
            <a:spLocks noGrp="1"/>
          </p:cNvSpPr>
          <p:nvPr>
            <p:ph type="body" idx="1" hasCustomPrompt="1"/>
          </p:nvPr>
        </p:nvSpPr>
        <p:spPr>
          <a:xfrm>
            <a:off x="685800" y="838200"/>
            <a:ext cx="7696200" cy="457200"/>
          </a:xfrm>
          <a:prstGeom prst="rect">
            <a:avLst/>
          </a:prstGeom>
        </p:spPr>
        <p:txBody>
          <a:bodyPr anchor="b"/>
          <a:lstStyle>
            <a:lvl1pPr marL="0" indent="0">
              <a:buNone/>
              <a:defRPr sz="3200" b="1">
                <a:solidFill>
                  <a:srgbClr val="BBC7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Ariel Bold 32pt</a:t>
            </a:r>
          </a:p>
        </p:txBody>
      </p:sp>
      <p:sp>
        <p:nvSpPr>
          <p:cNvPr id="19" name="Text Placeholder 3"/>
          <p:cNvSpPr>
            <a:spLocks noGrp="1"/>
          </p:cNvSpPr>
          <p:nvPr>
            <p:ph type="body" sz="half" idx="2" hasCustomPrompt="1"/>
          </p:nvPr>
        </p:nvSpPr>
        <p:spPr>
          <a:xfrm>
            <a:off x="685800" y="1676400"/>
            <a:ext cx="7696200" cy="4343400"/>
          </a:xfrm>
          <a:prstGeom prst="rect">
            <a:avLst/>
          </a:prstGeom>
        </p:spPr>
        <p:txBody>
          <a:bodyPr/>
          <a:lstStyle>
            <a:lvl1pPr marL="0" indent="0">
              <a:buNone/>
              <a:defRPr sz="2000" b="0" i="0" baseline="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 Copy here</a:t>
            </a:r>
          </a:p>
          <a:p>
            <a:pPr lvl="0"/>
            <a:r>
              <a:rPr lang="en-GB" dirty="0" smtClean="0"/>
              <a:t/>
            </a:r>
            <a:br>
              <a:rPr lang="en-GB" dirty="0" smtClean="0"/>
            </a:br>
            <a:r>
              <a:rPr lang="en-GB" dirty="0" smtClean="0"/>
              <a:t>• Copy here</a:t>
            </a:r>
          </a:p>
        </p:txBody>
      </p:sp>
    </p:spTree>
    <p:extLst>
      <p:ext uri="{BB962C8B-B14F-4D97-AF65-F5344CB8AC3E}">
        <p14:creationId xmlns:p14="http://schemas.microsoft.com/office/powerpoint/2010/main" val="409896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332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71475" y="1981200"/>
            <a:ext cx="8001000" cy="2667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381000" y="6581775"/>
            <a:ext cx="3429000" cy="152400"/>
          </a:xfrm>
          <a:prstGeom prst="rect">
            <a:avLst/>
          </a:prstGeom>
        </p:spPr>
        <p:txBody>
          <a:bodyPr/>
          <a:lstStyle>
            <a:lvl1pPr>
              <a:defRPr/>
            </a:lvl1pPr>
          </a:lstStyle>
          <a:p>
            <a:pPr defTabSz="457200" fontAlgn="auto">
              <a:spcBef>
                <a:spcPts val="0"/>
              </a:spcBef>
              <a:spcAft>
                <a:spcPts val="0"/>
              </a:spcAft>
              <a:defRPr/>
            </a:pPr>
            <a:r>
              <a:rPr lang="en-GB" dirty="0">
                <a:solidFill>
                  <a:prstClr val="black"/>
                </a:solidFill>
                <a:latin typeface="Calibri"/>
              </a:rPr>
              <a:t>© British Association for Adoption &amp; Fostering 2009</a:t>
            </a:r>
            <a:endParaRPr lang="en-US" dirty="0">
              <a:solidFill>
                <a:prstClr val="black"/>
              </a:solidFill>
              <a:latin typeface="Calibri"/>
            </a:endParaRPr>
          </a:p>
        </p:txBody>
      </p:sp>
      <p:sp>
        <p:nvSpPr>
          <p:cNvPr id="5" name="Slide Number Placeholder 4"/>
          <p:cNvSpPr>
            <a:spLocks noGrp="1"/>
          </p:cNvSpPr>
          <p:nvPr>
            <p:ph type="sldNum" sz="quarter" idx="11"/>
          </p:nvPr>
        </p:nvSpPr>
        <p:spPr>
          <a:xfrm>
            <a:off x="6553200" y="6248400"/>
            <a:ext cx="1905000" cy="457200"/>
          </a:xfrm>
          <a:prstGeom prst="rect">
            <a:avLst/>
          </a:prstGeom>
        </p:spPr>
        <p:txBody>
          <a:bodyPr/>
          <a:lstStyle>
            <a:lvl1pPr>
              <a:defRPr/>
            </a:lvl1pPr>
          </a:lstStyle>
          <a:p>
            <a:pPr defTabSz="457200" fontAlgn="auto">
              <a:spcBef>
                <a:spcPts val="0"/>
              </a:spcBef>
              <a:spcAft>
                <a:spcPts val="0"/>
              </a:spcAft>
              <a:defRPr/>
            </a:pPr>
            <a:fld id="{249653BE-7DF9-4B77-A0C1-A266E364648F}" type="slidenum">
              <a:rPr lang="en-US">
                <a:solidFill>
                  <a:prstClr val="black"/>
                </a:solidFill>
                <a:latin typeface="Calibri"/>
              </a:rPr>
              <a:pPr defTabSz="457200"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15319499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81000" y="6581775"/>
            <a:ext cx="3429000" cy="152400"/>
          </a:xfrm>
          <a:prstGeom prst="rect">
            <a:avLst/>
          </a:prstGeom>
        </p:spPr>
        <p:txBody>
          <a:bodyPr/>
          <a:lstStyle>
            <a:lvl1pPr>
              <a:defRPr/>
            </a:lvl1pPr>
          </a:lstStyle>
          <a:p>
            <a:pPr defTabSz="457200" fontAlgn="auto">
              <a:spcBef>
                <a:spcPts val="0"/>
              </a:spcBef>
              <a:spcAft>
                <a:spcPts val="0"/>
              </a:spcAft>
              <a:defRPr/>
            </a:pPr>
            <a:r>
              <a:rPr lang="en-GB" dirty="0">
                <a:solidFill>
                  <a:prstClr val="black"/>
                </a:solidFill>
                <a:latin typeface="Calibri"/>
              </a:rPr>
              <a:t>© British Association for Adoption &amp; Fostering 2009</a:t>
            </a:r>
            <a:endParaRPr lang="en-US" dirty="0">
              <a:solidFill>
                <a:prstClr val="black"/>
              </a:solidFill>
              <a:latin typeface="Calibri"/>
            </a:endParaRPr>
          </a:p>
        </p:txBody>
      </p:sp>
      <p:sp>
        <p:nvSpPr>
          <p:cNvPr id="3" name="Slide Number Placeholder 2"/>
          <p:cNvSpPr>
            <a:spLocks noGrp="1"/>
          </p:cNvSpPr>
          <p:nvPr>
            <p:ph type="sldNum" sz="quarter" idx="11"/>
          </p:nvPr>
        </p:nvSpPr>
        <p:spPr>
          <a:xfrm>
            <a:off x="6553200" y="6248400"/>
            <a:ext cx="1905000" cy="457200"/>
          </a:xfrm>
          <a:prstGeom prst="rect">
            <a:avLst/>
          </a:prstGeom>
        </p:spPr>
        <p:txBody>
          <a:bodyPr/>
          <a:lstStyle>
            <a:lvl1pPr>
              <a:defRPr/>
            </a:lvl1pPr>
          </a:lstStyle>
          <a:p>
            <a:pPr defTabSz="457200" fontAlgn="auto">
              <a:spcBef>
                <a:spcPts val="0"/>
              </a:spcBef>
              <a:spcAft>
                <a:spcPts val="0"/>
              </a:spcAft>
              <a:defRPr/>
            </a:pPr>
            <a:fld id="{E9C8384E-39AE-433D-BCBC-B0B50988087C}" type="slidenum">
              <a:rPr lang="en-US">
                <a:solidFill>
                  <a:prstClr val="black"/>
                </a:solidFill>
                <a:latin typeface="Calibri"/>
              </a:rPr>
              <a:pPr defTabSz="457200"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316361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dirty="0"/>
              <a:t>Building stronger families</a:t>
            </a:r>
            <a:r>
              <a:rPr lang="en-GB" altLang="en-US" dirty="0">
                <a:solidFill>
                  <a:schemeClr val="bg1"/>
                </a:solidFill>
              </a:rPr>
              <a:t>		</a:t>
            </a:r>
          </a:p>
        </p:txBody>
      </p:sp>
      <p:sp>
        <p:nvSpPr>
          <p:cNvPr id="5" name="Slide Number Placeholder 4"/>
          <p:cNvSpPr>
            <a:spLocks noGrp="1"/>
          </p:cNvSpPr>
          <p:nvPr>
            <p:ph type="sldNum" sz="quarter" idx="11"/>
          </p:nvPr>
        </p:nvSpPr>
        <p:spPr/>
        <p:txBody>
          <a:bodyPr/>
          <a:lstStyle>
            <a:lvl1pPr>
              <a:defRPr/>
            </a:lvl1pPr>
          </a:lstStyle>
          <a:p>
            <a:fld id="{1135AF25-7503-4834-807C-22F01D18B89E}" type="slidenum">
              <a:rPr lang="en-GB" altLang="en-US"/>
              <a:pPr/>
              <a:t>‹#›</a:t>
            </a:fld>
            <a:endParaRPr lang="en-GB" altLang="en-US" dirty="0"/>
          </a:p>
        </p:txBody>
      </p:sp>
    </p:spTree>
    <p:extLst>
      <p:ext uri="{BB962C8B-B14F-4D97-AF65-F5344CB8AC3E}">
        <p14:creationId xmlns:p14="http://schemas.microsoft.com/office/powerpoint/2010/main" val="72649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371475" y="1981200"/>
            <a:ext cx="3924300" cy="2667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48175" y="1981200"/>
            <a:ext cx="3924300" cy="2667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381000" y="6581775"/>
            <a:ext cx="3429000" cy="152400"/>
          </a:xfrm>
          <a:prstGeom prst="rect">
            <a:avLst/>
          </a:prstGeom>
        </p:spPr>
        <p:txBody>
          <a:bodyPr/>
          <a:lstStyle>
            <a:lvl1pPr>
              <a:defRPr/>
            </a:lvl1pPr>
          </a:lstStyle>
          <a:p>
            <a:pPr defTabSz="457200" fontAlgn="auto">
              <a:spcBef>
                <a:spcPts val="0"/>
              </a:spcBef>
              <a:spcAft>
                <a:spcPts val="0"/>
              </a:spcAft>
              <a:defRPr/>
            </a:pPr>
            <a:r>
              <a:rPr lang="en-GB" dirty="0">
                <a:solidFill>
                  <a:prstClr val="black"/>
                </a:solidFill>
                <a:latin typeface="Calibri"/>
              </a:rPr>
              <a:t>© British Association for Adoption &amp; Fostering 2009</a:t>
            </a:r>
            <a:endParaRPr lang="en-US" dirty="0">
              <a:solidFill>
                <a:prstClr val="black"/>
              </a:solidFill>
              <a:latin typeface="Calibri"/>
            </a:endParaRPr>
          </a:p>
        </p:txBody>
      </p:sp>
      <p:sp>
        <p:nvSpPr>
          <p:cNvPr id="6" name="Slide Number Placeholder 5"/>
          <p:cNvSpPr>
            <a:spLocks noGrp="1"/>
          </p:cNvSpPr>
          <p:nvPr>
            <p:ph type="sldNum" sz="quarter" idx="11"/>
          </p:nvPr>
        </p:nvSpPr>
        <p:spPr>
          <a:xfrm>
            <a:off x="6553200" y="6248400"/>
            <a:ext cx="1905000" cy="457200"/>
          </a:xfrm>
          <a:prstGeom prst="rect">
            <a:avLst/>
          </a:prstGeom>
        </p:spPr>
        <p:txBody>
          <a:bodyPr/>
          <a:lstStyle>
            <a:lvl1pPr>
              <a:defRPr/>
            </a:lvl1pPr>
          </a:lstStyle>
          <a:p>
            <a:pPr defTabSz="457200" fontAlgn="auto">
              <a:spcBef>
                <a:spcPts val="0"/>
              </a:spcBef>
              <a:spcAft>
                <a:spcPts val="0"/>
              </a:spcAft>
              <a:defRPr/>
            </a:pPr>
            <a:fld id="{2248236E-064C-43BF-B6EF-529276098957}" type="slidenum">
              <a:rPr lang="en-US">
                <a:solidFill>
                  <a:prstClr val="black"/>
                </a:solidFill>
                <a:latin typeface="Calibri"/>
              </a:rPr>
              <a:pPr defTabSz="457200"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291365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ltLang="en-US" dirty="0"/>
              <a:t>Building stronger families</a:t>
            </a:r>
            <a:r>
              <a:rPr lang="en-GB" altLang="en-US" dirty="0">
                <a:solidFill>
                  <a:schemeClr val="bg1"/>
                </a:solidFill>
              </a:rPr>
              <a:t>		</a:t>
            </a:r>
          </a:p>
        </p:txBody>
      </p:sp>
      <p:sp>
        <p:nvSpPr>
          <p:cNvPr id="5" name="Slide Number Placeholder 4"/>
          <p:cNvSpPr>
            <a:spLocks noGrp="1"/>
          </p:cNvSpPr>
          <p:nvPr>
            <p:ph type="sldNum" sz="quarter" idx="11"/>
          </p:nvPr>
        </p:nvSpPr>
        <p:spPr/>
        <p:txBody>
          <a:bodyPr/>
          <a:lstStyle>
            <a:lvl1pPr>
              <a:defRPr/>
            </a:lvl1pPr>
          </a:lstStyle>
          <a:p>
            <a:fld id="{BDD7C16B-3654-43DE-B76D-BADC296F4D2C}" type="slidenum">
              <a:rPr lang="en-GB" altLang="en-US"/>
              <a:pPr/>
              <a:t>‹#›</a:t>
            </a:fld>
            <a:endParaRPr lang="en-GB" altLang="en-US" dirty="0"/>
          </a:p>
        </p:txBody>
      </p:sp>
    </p:spTree>
    <p:extLst>
      <p:ext uri="{BB962C8B-B14F-4D97-AF65-F5344CB8AC3E}">
        <p14:creationId xmlns:p14="http://schemas.microsoft.com/office/powerpoint/2010/main" val="26350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altLang="en-US" dirty="0"/>
              <a:t>Building stronger families</a:t>
            </a:r>
            <a:r>
              <a:rPr lang="en-GB" altLang="en-US" dirty="0">
                <a:solidFill>
                  <a:schemeClr val="bg1"/>
                </a:solidFill>
              </a:rPr>
              <a:t>		</a:t>
            </a:r>
          </a:p>
        </p:txBody>
      </p:sp>
      <p:sp>
        <p:nvSpPr>
          <p:cNvPr id="6" name="Slide Number Placeholder 5"/>
          <p:cNvSpPr>
            <a:spLocks noGrp="1"/>
          </p:cNvSpPr>
          <p:nvPr>
            <p:ph type="sldNum" sz="quarter" idx="11"/>
          </p:nvPr>
        </p:nvSpPr>
        <p:spPr/>
        <p:txBody>
          <a:bodyPr/>
          <a:lstStyle>
            <a:lvl1pPr>
              <a:defRPr/>
            </a:lvl1pPr>
          </a:lstStyle>
          <a:p>
            <a:fld id="{2B9BD9DC-F81D-4242-B4E7-AC332FF6AC3A}" type="slidenum">
              <a:rPr lang="en-GB" altLang="en-US"/>
              <a:pPr/>
              <a:t>‹#›</a:t>
            </a:fld>
            <a:endParaRPr lang="en-GB" altLang="en-US" dirty="0"/>
          </a:p>
        </p:txBody>
      </p:sp>
    </p:spTree>
    <p:extLst>
      <p:ext uri="{BB962C8B-B14F-4D97-AF65-F5344CB8AC3E}">
        <p14:creationId xmlns:p14="http://schemas.microsoft.com/office/powerpoint/2010/main" val="113709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ltLang="en-US" dirty="0"/>
              <a:t>Building stronger families</a:t>
            </a:r>
            <a:r>
              <a:rPr lang="en-GB" altLang="en-US" dirty="0">
                <a:solidFill>
                  <a:schemeClr val="bg1"/>
                </a:solidFill>
              </a:rPr>
              <a:t>		</a:t>
            </a:r>
          </a:p>
        </p:txBody>
      </p:sp>
      <p:sp>
        <p:nvSpPr>
          <p:cNvPr id="8" name="Slide Number Placeholder 7"/>
          <p:cNvSpPr>
            <a:spLocks noGrp="1"/>
          </p:cNvSpPr>
          <p:nvPr>
            <p:ph type="sldNum" sz="quarter" idx="11"/>
          </p:nvPr>
        </p:nvSpPr>
        <p:spPr/>
        <p:txBody>
          <a:bodyPr/>
          <a:lstStyle>
            <a:lvl1pPr>
              <a:defRPr/>
            </a:lvl1pPr>
          </a:lstStyle>
          <a:p>
            <a:fld id="{B31B0692-A0FF-4F23-83D5-483568B517C0}" type="slidenum">
              <a:rPr lang="en-GB" altLang="en-US"/>
              <a:pPr/>
              <a:t>‹#›</a:t>
            </a:fld>
            <a:endParaRPr lang="en-GB" altLang="en-US" dirty="0"/>
          </a:p>
        </p:txBody>
      </p:sp>
    </p:spTree>
    <p:extLst>
      <p:ext uri="{BB962C8B-B14F-4D97-AF65-F5344CB8AC3E}">
        <p14:creationId xmlns:p14="http://schemas.microsoft.com/office/powerpoint/2010/main" val="183749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ltLang="en-US" dirty="0"/>
              <a:t>Building stronger families</a:t>
            </a:r>
            <a:r>
              <a:rPr lang="en-GB" altLang="en-US" dirty="0">
                <a:solidFill>
                  <a:schemeClr val="bg1"/>
                </a:solidFill>
              </a:rPr>
              <a:t>		</a:t>
            </a:r>
          </a:p>
        </p:txBody>
      </p:sp>
      <p:sp>
        <p:nvSpPr>
          <p:cNvPr id="4" name="Slide Number Placeholder 3"/>
          <p:cNvSpPr>
            <a:spLocks noGrp="1"/>
          </p:cNvSpPr>
          <p:nvPr>
            <p:ph type="sldNum" sz="quarter" idx="11"/>
          </p:nvPr>
        </p:nvSpPr>
        <p:spPr/>
        <p:txBody>
          <a:bodyPr/>
          <a:lstStyle>
            <a:lvl1pPr>
              <a:defRPr/>
            </a:lvl1pPr>
          </a:lstStyle>
          <a:p>
            <a:fld id="{A908F779-9286-4C95-8788-FB328D35A2A3}" type="slidenum">
              <a:rPr lang="en-GB" altLang="en-US"/>
              <a:pPr/>
              <a:t>‹#›</a:t>
            </a:fld>
            <a:endParaRPr lang="en-GB" altLang="en-US" dirty="0"/>
          </a:p>
        </p:txBody>
      </p:sp>
    </p:spTree>
    <p:extLst>
      <p:ext uri="{BB962C8B-B14F-4D97-AF65-F5344CB8AC3E}">
        <p14:creationId xmlns:p14="http://schemas.microsoft.com/office/powerpoint/2010/main" val="140110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ltLang="en-US" dirty="0"/>
              <a:t>Building stronger families</a:t>
            </a:r>
            <a:r>
              <a:rPr lang="en-GB" altLang="en-US" dirty="0">
                <a:solidFill>
                  <a:schemeClr val="bg1"/>
                </a:solidFill>
              </a:rPr>
              <a:t>		</a:t>
            </a:r>
          </a:p>
        </p:txBody>
      </p:sp>
      <p:sp>
        <p:nvSpPr>
          <p:cNvPr id="3" name="Slide Number Placeholder 2"/>
          <p:cNvSpPr>
            <a:spLocks noGrp="1"/>
          </p:cNvSpPr>
          <p:nvPr>
            <p:ph type="sldNum" sz="quarter" idx="11"/>
          </p:nvPr>
        </p:nvSpPr>
        <p:spPr/>
        <p:txBody>
          <a:bodyPr/>
          <a:lstStyle>
            <a:lvl1pPr>
              <a:defRPr/>
            </a:lvl1pPr>
          </a:lstStyle>
          <a:p>
            <a:fld id="{D2A286F9-3058-46B9-8317-77290A7775D7}" type="slidenum">
              <a:rPr lang="en-GB" altLang="en-US"/>
              <a:pPr/>
              <a:t>‹#›</a:t>
            </a:fld>
            <a:endParaRPr lang="en-GB" altLang="en-US" dirty="0"/>
          </a:p>
        </p:txBody>
      </p:sp>
    </p:spTree>
    <p:extLst>
      <p:ext uri="{BB962C8B-B14F-4D97-AF65-F5344CB8AC3E}">
        <p14:creationId xmlns:p14="http://schemas.microsoft.com/office/powerpoint/2010/main" val="16118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dirty="0"/>
              <a:t>Building stronger families</a:t>
            </a:r>
            <a:r>
              <a:rPr lang="en-GB" altLang="en-US" dirty="0">
                <a:solidFill>
                  <a:schemeClr val="bg1"/>
                </a:solidFill>
              </a:rPr>
              <a:t>		</a:t>
            </a:r>
          </a:p>
        </p:txBody>
      </p:sp>
      <p:sp>
        <p:nvSpPr>
          <p:cNvPr id="6" name="Slide Number Placeholder 5"/>
          <p:cNvSpPr>
            <a:spLocks noGrp="1"/>
          </p:cNvSpPr>
          <p:nvPr>
            <p:ph type="sldNum" sz="quarter" idx="11"/>
          </p:nvPr>
        </p:nvSpPr>
        <p:spPr/>
        <p:txBody>
          <a:bodyPr/>
          <a:lstStyle>
            <a:lvl1pPr>
              <a:defRPr/>
            </a:lvl1pPr>
          </a:lstStyle>
          <a:p>
            <a:fld id="{6F59879B-3140-4D18-BE8D-31CA8AA97B7F}" type="slidenum">
              <a:rPr lang="en-GB" altLang="en-US"/>
              <a:pPr/>
              <a:t>‹#›</a:t>
            </a:fld>
            <a:endParaRPr lang="en-GB" altLang="en-US" dirty="0"/>
          </a:p>
        </p:txBody>
      </p:sp>
    </p:spTree>
    <p:extLst>
      <p:ext uri="{BB962C8B-B14F-4D97-AF65-F5344CB8AC3E}">
        <p14:creationId xmlns:p14="http://schemas.microsoft.com/office/powerpoint/2010/main" val="157182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dirty="0"/>
              <a:t>Building stronger families</a:t>
            </a:r>
            <a:r>
              <a:rPr lang="en-GB" altLang="en-US" dirty="0">
                <a:solidFill>
                  <a:schemeClr val="bg1"/>
                </a:solidFill>
              </a:rPr>
              <a:t>		</a:t>
            </a:r>
          </a:p>
        </p:txBody>
      </p:sp>
      <p:sp>
        <p:nvSpPr>
          <p:cNvPr id="6" name="Slide Number Placeholder 5"/>
          <p:cNvSpPr>
            <a:spLocks noGrp="1"/>
          </p:cNvSpPr>
          <p:nvPr>
            <p:ph type="sldNum" sz="quarter" idx="11"/>
          </p:nvPr>
        </p:nvSpPr>
        <p:spPr/>
        <p:txBody>
          <a:bodyPr/>
          <a:lstStyle>
            <a:lvl1pPr>
              <a:defRPr/>
            </a:lvl1pPr>
          </a:lstStyle>
          <a:p>
            <a:fld id="{D918D56A-2C5D-446D-BFAF-EFEA35DBAF2F}" type="slidenum">
              <a:rPr lang="en-GB" altLang="en-US"/>
              <a:pPr/>
              <a:t>‹#›</a:t>
            </a:fld>
            <a:endParaRPr lang="en-GB" altLang="en-US" dirty="0"/>
          </a:p>
        </p:txBody>
      </p:sp>
    </p:spTree>
    <p:extLst>
      <p:ext uri="{BB962C8B-B14F-4D97-AF65-F5344CB8AC3E}">
        <p14:creationId xmlns:p14="http://schemas.microsoft.com/office/powerpoint/2010/main" val="153924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71389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add title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4580" name="Rectangle 4"/>
          <p:cNvSpPr>
            <a:spLocks noGrp="1" noChangeArrowheads="1"/>
          </p:cNvSpPr>
          <p:nvPr>
            <p:ph type="dt" sz="half" idx="2"/>
          </p:nvPr>
        </p:nvSpPr>
        <p:spPr bwMode="auto">
          <a:xfrm>
            <a:off x="457200" y="6237288"/>
            <a:ext cx="54832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a:solidFill>
                  <a:srgbClr val="C2CD23"/>
                </a:solidFill>
                <a:latin typeface="+mn-lt"/>
              </a:defRPr>
            </a:lvl1pPr>
          </a:lstStyle>
          <a:p>
            <a:r>
              <a:rPr lang="en-GB" altLang="en-US" dirty="0"/>
              <a:t>Building stronger families</a:t>
            </a:r>
            <a:r>
              <a:rPr lang="en-GB" altLang="en-US" dirty="0">
                <a:solidFill>
                  <a:schemeClr val="bg1"/>
                </a:solidFill>
              </a:rPr>
              <a:t>		</a:t>
            </a:r>
          </a:p>
        </p:txBody>
      </p:sp>
      <p:sp>
        <p:nvSpPr>
          <p:cNvPr id="24581"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a:solidFill>
                  <a:srgbClr val="C2CD23"/>
                </a:solidFill>
                <a:latin typeface="+mn-lt"/>
              </a:defRPr>
            </a:lvl1pPr>
          </a:lstStyle>
          <a:p>
            <a:fld id="{E4CC4CE9-A7F6-452D-82F4-57503AE2CFA5}" type="slidenum">
              <a:rPr lang="en-GB" altLang="en-US"/>
              <a:pPr/>
              <a:t>‹#›</a:t>
            </a:fld>
            <a:endParaRPr lang="en-GB" altLang="en-US" dirty="0"/>
          </a:p>
        </p:txBody>
      </p:sp>
      <p:pic>
        <p:nvPicPr>
          <p:cNvPr id="24582" name="Picture 6"/>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4450" y="234950"/>
            <a:ext cx="1255713"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91" r:id="rId12"/>
    <p:sldLayoutId id="2147483693" r:id="rId13"/>
  </p:sldLayoutIdLst>
  <p:hf hdr="0" ftr="0"/>
  <p:txStyles>
    <p:titleStyle>
      <a:lvl1pPr algn="l" rtl="0" fontAlgn="base">
        <a:spcBef>
          <a:spcPct val="0"/>
        </a:spcBef>
        <a:spcAft>
          <a:spcPct val="0"/>
        </a:spcAft>
        <a:defRPr sz="4800" b="1">
          <a:solidFill>
            <a:schemeClr val="bg1"/>
          </a:solidFill>
          <a:latin typeface="+mj-lt"/>
          <a:ea typeface="+mj-ea"/>
          <a:cs typeface="+mj-cs"/>
        </a:defRPr>
      </a:lvl1pPr>
      <a:lvl2pPr algn="l" rtl="0" fontAlgn="base">
        <a:spcBef>
          <a:spcPct val="0"/>
        </a:spcBef>
        <a:spcAft>
          <a:spcPct val="0"/>
        </a:spcAft>
        <a:defRPr sz="4800" b="1">
          <a:solidFill>
            <a:schemeClr val="bg1"/>
          </a:solidFill>
          <a:latin typeface="VAGRounded LT Light" pitchFamily="2" charset="0"/>
        </a:defRPr>
      </a:lvl2pPr>
      <a:lvl3pPr algn="l" rtl="0" fontAlgn="base">
        <a:spcBef>
          <a:spcPct val="0"/>
        </a:spcBef>
        <a:spcAft>
          <a:spcPct val="0"/>
        </a:spcAft>
        <a:defRPr sz="4800" b="1">
          <a:solidFill>
            <a:schemeClr val="bg1"/>
          </a:solidFill>
          <a:latin typeface="VAGRounded LT Light" pitchFamily="2" charset="0"/>
        </a:defRPr>
      </a:lvl3pPr>
      <a:lvl4pPr algn="l" rtl="0" fontAlgn="base">
        <a:spcBef>
          <a:spcPct val="0"/>
        </a:spcBef>
        <a:spcAft>
          <a:spcPct val="0"/>
        </a:spcAft>
        <a:defRPr sz="4800" b="1">
          <a:solidFill>
            <a:schemeClr val="bg1"/>
          </a:solidFill>
          <a:latin typeface="VAGRounded LT Light" pitchFamily="2" charset="0"/>
        </a:defRPr>
      </a:lvl4pPr>
      <a:lvl5pPr algn="l" rtl="0" fontAlgn="base">
        <a:spcBef>
          <a:spcPct val="0"/>
        </a:spcBef>
        <a:spcAft>
          <a:spcPct val="0"/>
        </a:spcAft>
        <a:defRPr sz="4800" b="1">
          <a:solidFill>
            <a:schemeClr val="bg1"/>
          </a:solidFill>
          <a:latin typeface="VAGRounded LT Light" pitchFamily="2" charset="0"/>
        </a:defRPr>
      </a:lvl5pPr>
      <a:lvl6pPr marL="457200" algn="l" rtl="0" fontAlgn="base">
        <a:spcBef>
          <a:spcPct val="0"/>
        </a:spcBef>
        <a:spcAft>
          <a:spcPct val="0"/>
        </a:spcAft>
        <a:defRPr sz="4800" b="1">
          <a:solidFill>
            <a:schemeClr val="bg1"/>
          </a:solidFill>
          <a:latin typeface="VAGRounded LT Light" pitchFamily="2" charset="0"/>
        </a:defRPr>
      </a:lvl6pPr>
      <a:lvl7pPr marL="914400" algn="l" rtl="0" fontAlgn="base">
        <a:spcBef>
          <a:spcPct val="0"/>
        </a:spcBef>
        <a:spcAft>
          <a:spcPct val="0"/>
        </a:spcAft>
        <a:defRPr sz="4800" b="1">
          <a:solidFill>
            <a:schemeClr val="bg1"/>
          </a:solidFill>
          <a:latin typeface="VAGRounded LT Light" pitchFamily="2" charset="0"/>
        </a:defRPr>
      </a:lvl7pPr>
      <a:lvl8pPr marL="1371600" algn="l" rtl="0" fontAlgn="base">
        <a:spcBef>
          <a:spcPct val="0"/>
        </a:spcBef>
        <a:spcAft>
          <a:spcPct val="0"/>
        </a:spcAft>
        <a:defRPr sz="4800" b="1">
          <a:solidFill>
            <a:schemeClr val="bg1"/>
          </a:solidFill>
          <a:latin typeface="VAGRounded LT Light" pitchFamily="2" charset="0"/>
        </a:defRPr>
      </a:lvl8pPr>
      <a:lvl9pPr marL="1828800" algn="l" rtl="0" fontAlgn="base">
        <a:spcBef>
          <a:spcPct val="0"/>
        </a:spcBef>
        <a:spcAft>
          <a:spcPct val="0"/>
        </a:spcAft>
        <a:defRPr sz="4800" b="1">
          <a:solidFill>
            <a:schemeClr val="bg1"/>
          </a:solidFill>
          <a:latin typeface="VAGRounded LT Light" pitchFamily="2" charset="0"/>
        </a:defRPr>
      </a:lvl9pPr>
    </p:titleStyle>
    <p:bodyStyle>
      <a:lvl1pPr marL="342900" indent="-342900" algn="l" rtl="0" fontAlgn="base">
        <a:spcBef>
          <a:spcPct val="20000"/>
        </a:spcBef>
        <a:spcAft>
          <a:spcPct val="0"/>
        </a:spcAft>
        <a:buChar char="•"/>
        <a:defRPr sz="3600">
          <a:solidFill>
            <a:schemeClr val="bg1"/>
          </a:solidFill>
          <a:latin typeface="+mn-lt"/>
          <a:ea typeface="+mn-ea"/>
          <a:cs typeface="+mn-cs"/>
        </a:defRPr>
      </a:lvl1pPr>
      <a:lvl2pPr marL="742950" indent="-285750" algn="l" rtl="0" fontAlgn="base">
        <a:spcBef>
          <a:spcPct val="20000"/>
        </a:spcBef>
        <a:spcAft>
          <a:spcPct val="0"/>
        </a:spcAft>
        <a:buChar char="•"/>
        <a:defRPr sz="3200">
          <a:solidFill>
            <a:schemeClr val="bg1"/>
          </a:solidFill>
          <a:latin typeface="+mn-lt"/>
        </a:defRPr>
      </a:lvl2pPr>
      <a:lvl3pPr marL="1143000" indent="-228600" algn="l" rtl="0" fontAlgn="base">
        <a:spcBef>
          <a:spcPct val="20000"/>
        </a:spcBef>
        <a:spcAft>
          <a:spcPct val="0"/>
        </a:spcAft>
        <a:buChar char="•"/>
        <a:defRPr sz="28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430657"/>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7" r:id="rId6"/>
    <p:sldLayoutId id="2147483690"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imgres?imgurl=http://i.dailymail.co.uk/i/pix/2009/01/15/article-1116602-030EFF8D000005DC-57_468x414.jpg&amp;imgrefurl=http://www.dailymail.co.uk/femail/article-1116602/Why-face-truth-Having-autistic-child-wrecks-life-.html&amp;usg=__PtMJpZTvBW_fRZ0myYvZtU2KHe0=&amp;h=414&amp;w=468&amp;sz=27&amp;hl=en&amp;start=6&amp;itbs=1&amp;tbnid=KBDGsUTQ2Yxy_M:&amp;tbnh=113&amp;tbnw=128&amp;prev=/images?q=crying+child+with+parent&amp;hl=en&amp;sa=G&amp;gbv=2&amp;tbs=isch:1"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6.png"/><Relationship Id="rId4" Type="http://schemas.openxmlformats.org/officeDocument/2006/relationships/diagramLayout" Target="../diagrams/layout4.xml"/><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5.xml"/><Relationship Id="rId11" Type="http://schemas.openxmlformats.org/officeDocument/2006/relationships/image" Target="../media/image20.gif"/><Relationship Id="rId5" Type="http://schemas.openxmlformats.org/officeDocument/2006/relationships/diagramQuickStyle" Target="../diagrams/quickStyle5.xml"/><Relationship Id="rId10" Type="http://schemas.openxmlformats.org/officeDocument/2006/relationships/image" Target="../media/image19.jpeg"/><Relationship Id="rId4" Type="http://schemas.openxmlformats.org/officeDocument/2006/relationships/diagramLayout" Target="../diagrams/layout5.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uk/imgres?imgurl=http://sitemaker.umich.edu/356.dolan/files/13275045_afd171f3f0.jpg&amp;imgrefurl=http://sitemaker.umich.edu/356.dolan/tips_on_how_to_deal_with_violent_kids&amp;usg=__A41snRfW-jV5W4EDeCC37vD4jJ4=&amp;h=293&amp;w=317&amp;sz=20&amp;hl=en&amp;start=2&amp;itbs=1&amp;tbnid=kjPtvxMcD49iHM:&amp;tbnh=109&amp;tbnw=118&amp;prev=/images?q=violent+children+pictures&amp;hl=en&amp;sa=G&amp;gbv=2&amp;tbs=isch:1"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s://46y5eh11fhgw3ve3ytpwxt9r-wpengine.netdna-ssl.com/wp-content/uploads/2015/05/Enhancing-and-Practicing-Executive-Function-Skills-with-Children-from-Infancy-to-Adolescence-1.pdf"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hyperlink" Target="https://www.family-action.org.uk/what-we-do/children-families/schools-education/emass-training-and-resources/" TargetMode="External"/><Relationship Id="rId1" Type="http://schemas.openxmlformats.org/officeDocument/2006/relationships/slideLayout" Target="../slideLayouts/slideLayout16.xml"/><Relationship Id="rId4" Type="http://schemas.openxmlformats.org/officeDocument/2006/relationships/image" Target="../media/image25.tmp"/></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32000" contrast="-62000"/>
                    </a14:imgEffect>
                  </a14:imgLayer>
                </a14:imgProps>
              </a:ext>
              <a:ext uri="{28A0092B-C50C-407E-A947-70E740481C1C}">
                <a14:useLocalDpi xmlns:a14="http://schemas.microsoft.com/office/drawing/2010/main" val="0"/>
              </a:ext>
            </a:extLst>
          </a:blip>
          <a:srcRect t="23607" b="27993"/>
          <a:stretch/>
        </p:blipFill>
        <p:spPr>
          <a:xfrm>
            <a:off x="-47398" y="1657350"/>
            <a:ext cx="9191398" cy="2952750"/>
          </a:xfrm>
          <a:prstGeom prst="rect">
            <a:avLst/>
          </a:prstGeom>
          <a:noFill/>
          <a:effectLst>
            <a:outerShdw sx="1000" sy="1000" algn="ctr" rotWithShape="0">
              <a:srgbClr val="000000"/>
            </a:outerShdw>
            <a:reflection endPos="0" dir="5400000" sy="-100000" algn="bl" rotWithShape="0"/>
          </a:effectLst>
        </p:spPr>
      </p:pic>
      <p:sp>
        <p:nvSpPr>
          <p:cNvPr id="7" name="Subtitle 6"/>
          <p:cNvSpPr>
            <a:spLocks noGrp="1"/>
          </p:cNvSpPr>
          <p:nvPr>
            <p:ph type="subTitle" idx="1"/>
          </p:nvPr>
        </p:nvSpPr>
        <p:spPr>
          <a:xfrm>
            <a:off x="-7933" y="5085184"/>
            <a:ext cx="9144000" cy="1368152"/>
          </a:xfrm>
        </p:spPr>
        <p:txBody>
          <a:bodyPr/>
          <a:lstStyle/>
          <a:p>
            <a:r>
              <a:rPr lang="en-GB" sz="2500" b="1" dirty="0" smtClean="0">
                <a:solidFill>
                  <a:srgbClr val="6A737B"/>
                </a:solidFill>
                <a:latin typeface="VAG Rounded Std" panose="020F0502020204020204" pitchFamily="34" charset="0"/>
              </a:rPr>
              <a:t>Nicky </a:t>
            </a:r>
            <a:r>
              <a:rPr lang="en-GB" sz="2500" b="1" dirty="0" err="1" smtClean="0">
                <a:solidFill>
                  <a:srgbClr val="6A737B"/>
                </a:solidFill>
                <a:latin typeface="VAG Rounded Std" panose="020F0502020204020204" pitchFamily="34" charset="0"/>
              </a:rPr>
              <a:t>Probert</a:t>
            </a:r>
            <a:r>
              <a:rPr lang="en-GB" sz="2500" b="1" dirty="0" smtClean="0">
                <a:solidFill>
                  <a:srgbClr val="6A737B"/>
                </a:solidFill>
                <a:latin typeface="VAG Rounded Std" panose="020F0502020204020204" pitchFamily="34" charset="0"/>
              </a:rPr>
              <a:t> </a:t>
            </a:r>
          </a:p>
          <a:p>
            <a:r>
              <a:rPr lang="en-GB" sz="2500" b="1" dirty="0" smtClean="0">
                <a:solidFill>
                  <a:srgbClr val="6A737B"/>
                </a:solidFill>
                <a:latin typeface="VAG Rounded Std" panose="020F0502020204020204" pitchFamily="34" charset="0"/>
              </a:rPr>
              <a:t>Training and Consultancy Manager</a:t>
            </a:r>
          </a:p>
          <a:p>
            <a:r>
              <a:rPr lang="en-GB" sz="2500" b="1" dirty="0" smtClean="0">
                <a:solidFill>
                  <a:srgbClr val="6A737B"/>
                </a:solidFill>
                <a:latin typeface="VAG Rounded Std" panose="020F0502020204020204" pitchFamily="34" charset="0"/>
              </a:rPr>
              <a:t>Family Action</a:t>
            </a:r>
          </a:p>
          <a:p>
            <a:r>
              <a:rPr lang="en-GB" sz="2500" b="1" dirty="0" smtClean="0">
                <a:solidFill>
                  <a:srgbClr val="6A737B"/>
                </a:solidFill>
                <a:latin typeface="VAG Rounded Std" panose="020F0502020204020204" pitchFamily="34" charset="0"/>
              </a:rPr>
              <a:t>2019</a:t>
            </a:r>
            <a:endParaRPr lang="en-GB" sz="2500" b="1" dirty="0">
              <a:solidFill>
                <a:srgbClr val="6A737B"/>
              </a:solidFill>
              <a:latin typeface="VAG Rounded Std" panose="020F0502020204020204" pitchFamily="34" charset="0"/>
            </a:endParaRPr>
          </a:p>
        </p:txBody>
      </p:sp>
      <p:sp>
        <p:nvSpPr>
          <p:cNvPr id="3" name="Date Placeholder 3"/>
          <p:cNvSpPr>
            <a:spLocks noGrp="1"/>
          </p:cNvSpPr>
          <p:nvPr>
            <p:ph type="dt" sz="half" idx="10"/>
          </p:nvPr>
        </p:nvSpPr>
        <p:spPr>
          <a:xfrm>
            <a:off x="323528" y="260648"/>
            <a:ext cx="5483225" cy="484187"/>
          </a:xfrm>
        </p:spPr>
        <p:txBody>
          <a:bodyPr/>
          <a:lstStyle/>
          <a:p>
            <a:r>
              <a:rPr lang="en-GB" altLang="en-US" dirty="0" smtClean="0">
                <a:latin typeface="VAGRounded LT Black" panose="02000A03030000020004" pitchFamily="2" charset="0"/>
              </a:rPr>
              <a:t>Building stronger families</a:t>
            </a:r>
            <a:r>
              <a:rPr lang="en-GB" altLang="en-US" sz="2800" dirty="0" smtClean="0">
                <a:latin typeface="VAGRounded LT Black" panose="02000A03030000020004" pitchFamily="2" charset="0"/>
              </a:rPr>
              <a:t>	</a:t>
            </a:r>
            <a:r>
              <a:rPr lang="en-GB" altLang="en-US" dirty="0" smtClean="0"/>
              <a:t>	</a:t>
            </a:r>
            <a:endParaRPr lang="en-GB" altLang="en-US" dirty="0"/>
          </a:p>
        </p:txBody>
      </p:sp>
      <p:sp>
        <p:nvSpPr>
          <p:cNvPr id="4" name="Slide Number Placeholder 4"/>
          <p:cNvSpPr>
            <a:spLocks noGrp="1"/>
          </p:cNvSpPr>
          <p:nvPr>
            <p:ph type="sldNum" sz="quarter" idx="11"/>
          </p:nvPr>
        </p:nvSpPr>
        <p:spPr/>
        <p:txBody>
          <a:bodyPr/>
          <a:lstStyle/>
          <a:p>
            <a:fld id="{757FA235-3DD3-44DC-819D-ADEAA445E451}" type="slidenum">
              <a:rPr lang="en-GB" altLang="en-US" smtClean="0"/>
              <a:pPr/>
              <a:t>1</a:t>
            </a:fld>
            <a:endParaRPr lang="en-GB" altLang="en-US" dirty="0"/>
          </a:p>
        </p:txBody>
      </p:sp>
      <p:sp>
        <p:nvSpPr>
          <p:cNvPr id="8" name="TextBox 7"/>
          <p:cNvSpPr txBox="1"/>
          <p:nvPr/>
        </p:nvSpPr>
        <p:spPr>
          <a:xfrm>
            <a:off x="0" y="2996952"/>
            <a:ext cx="9144000" cy="2523768"/>
          </a:xfrm>
          <a:prstGeom prst="rect">
            <a:avLst/>
          </a:prstGeom>
          <a:noFill/>
        </p:spPr>
        <p:txBody>
          <a:bodyPr wrap="square" rtlCol="0">
            <a:spAutoFit/>
          </a:bodyPr>
          <a:lstStyle/>
          <a:p>
            <a:pPr algn="ctr"/>
            <a:r>
              <a:rPr lang="en-US" sz="4000" dirty="0" smtClean="0">
                <a:solidFill>
                  <a:schemeClr val="bg1"/>
                </a:solidFill>
              </a:rPr>
              <a:t>Impact of Neglect on Child Development and Attachment</a:t>
            </a: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endParaRPr lang="en-GB" sz="3800" b="1" cap="all" dirty="0">
              <a:solidFill>
                <a:schemeClr val="bg1"/>
              </a:solidFill>
              <a:latin typeface="VAG Rounded Std" panose="020F05020202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GB" altLang="en-US" dirty="0" smtClean="0">
                <a:solidFill>
                  <a:srgbClr val="00B050"/>
                </a:solidFill>
              </a:rPr>
              <a:t>Emotional Regulation</a:t>
            </a:r>
          </a:p>
        </p:txBody>
      </p:sp>
      <p:sp>
        <p:nvSpPr>
          <p:cNvPr id="87043" name="Rectangle 3"/>
          <p:cNvSpPr>
            <a:spLocks noGrp="1" noChangeArrowheads="1"/>
          </p:cNvSpPr>
          <p:nvPr>
            <p:ph type="body" sz="half" idx="1"/>
          </p:nvPr>
        </p:nvSpPr>
        <p:spPr>
          <a:xfrm>
            <a:off x="467544" y="1340768"/>
            <a:ext cx="4038600" cy="4320257"/>
          </a:xfrm>
        </p:spPr>
        <p:txBody>
          <a:bodyPr/>
          <a:lstStyle/>
          <a:p>
            <a:pPr eaLnBrk="1" hangingPunct="1">
              <a:spcAft>
                <a:spcPts val="600"/>
              </a:spcAft>
            </a:pPr>
            <a:r>
              <a:rPr lang="en-GB" altLang="en-US" sz="2400" dirty="0" smtClean="0"/>
              <a:t>As infants we are </a:t>
            </a:r>
            <a:r>
              <a:rPr lang="en-GB" altLang="en-US" sz="2400" i="1" dirty="0" smtClean="0"/>
              <a:t>“co regulated”</a:t>
            </a:r>
            <a:r>
              <a:rPr lang="en-GB" altLang="en-US" sz="2400" dirty="0" smtClean="0"/>
              <a:t> by our carers.</a:t>
            </a:r>
          </a:p>
          <a:p>
            <a:pPr eaLnBrk="1" hangingPunct="1">
              <a:spcAft>
                <a:spcPts val="600"/>
              </a:spcAft>
            </a:pPr>
            <a:r>
              <a:rPr lang="en-GB" altLang="en-US" sz="2400" dirty="0" smtClean="0"/>
              <a:t>As toddlers we  begin to </a:t>
            </a:r>
            <a:r>
              <a:rPr lang="en-GB" altLang="en-US" sz="2400" i="1" dirty="0" smtClean="0"/>
              <a:t>“self regulate”</a:t>
            </a:r>
            <a:r>
              <a:rPr lang="en-GB" altLang="en-US" sz="2400" dirty="0" smtClean="0"/>
              <a:t> and manage feelings ourselves.</a:t>
            </a:r>
          </a:p>
          <a:p>
            <a:pPr eaLnBrk="1" hangingPunct="1">
              <a:spcAft>
                <a:spcPts val="600"/>
              </a:spcAft>
            </a:pPr>
            <a:r>
              <a:rPr lang="en-GB" altLang="en-US" sz="2400" dirty="0" smtClean="0"/>
              <a:t>As children and adults we  move between “co – regulating” and “self regulating” all the time. </a:t>
            </a:r>
          </a:p>
        </p:txBody>
      </p:sp>
      <p:pic>
        <p:nvPicPr>
          <p:cNvPr id="87044" name="Picture 7" descr="http://t2.gstatic.com/images?q=tbn:KBDGsUTQ2Yxy_M:http://i.dailymail.co.uk/i/pix/2009/01/15/article-1116602-030EFF8D000005DC-57_468x414.jpg">
            <a:hlinkClick r:id="rId2"/>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5121275" y="1352550"/>
            <a:ext cx="3281363" cy="4305300"/>
          </a:xfrm>
        </p:spPr>
      </p:pic>
      <p:sp>
        <p:nvSpPr>
          <p:cNvPr id="87045" name="Text Box 5"/>
          <p:cNvSpPr txBox="1">
            <a:spLocks noChangeArrowheads="1"/>
          </p:cNvSpPr>
          <p:nvPr/>
        </p:nvSpPr>
        <p:spPr bwMode="auto">
          <a:xfrm>
            <a:off x="8243888" y="6338888"/>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alibri" pitchFamily="34" charset="0"/>
                <a:cs typeface="Arial" charset="0"/>
              </a:defRPr>
            </a:lvl1pPr>
            <a:lvl2pPr marL="742950" indent="-285750" eaLnBrk="0" hangingPunct="0">
              <a:spcBef>
                <a:spcPct val="20000"/>
              </a:spcBef>
              <a:buChar char="–"/>
              <a:defRPr sz="2800">
                <a:solidFill>
                  <a:schemeClr val="tx1"/>
                </a:solidFill>
                <a:latin typeface="Calibri" pitchFamily="34" charset="0"/>
                <a:cs typeface="Arial" charset="0"/>
              </a:defRPr>
            </a:lvl2pPr>
            <a:lvl3pPr marL="1143000" indent="-228600" eaLnBrk="0" hangingPunct="0">
              <a:spcBef>
                <a:spcPct val="20000"/>
              </a:spcBef>
              <a:buChar char="•"/>
              <a:defRPr sz="2800">
                <a:solidFill>
                  <a:schemeClr val="tx1"/>
                </a:solidFill>
                <a:latin typeface="Calibri" pitchFamily="34" charset="0"/>
                <a:cs typeface="Arial" charset="0"/>
              </a:defRPr>
            </a:lvl3pPr>
            <a:lvl4pPr marL="1600200" indent="-228600" eaLnBrk="0" hangingPunct="0">
              <a:spcBef>
                <a:spcPct val="20000"/>
              </a:spcBef>
              <a:buChar char="–"/>
              <a:defRPr sz="2800">
                <a:solidFill>
                  <a:schemeClr val="tx1"/>
                </a:solidFill>
                <a:latin typeface="Calibri" pitchFamily="34" charset="0"/>
                <a:cs typeface="Arial" charset="0"/>
              </a:defRPr>
            </a:lvl4pPr>
            <a:lvl5pPr marL="2057400" indent="-228600" eaLnBrk="0" hangingPunct="0">
              <a:spcBef>
                <a:spcPct val="20000"/>
              </a:spcBef>
              <a:buChar char="»"/>
              <a:defRPr sz="28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8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8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8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800">
                <a:solidFill>
                  <a:schemeClr val="tx1"/>
                </a:solidFill>
                <a:latin typeface="Calibri" pitchFamily="34" charset="0"/>
                <a:cs typeface="Arial" charset="0"/>
              </a:defRPr>
            </a:lvl9pPr>
          </a:lstStyle>
          <a:p>
            <a:pPr algn="ctr">
              <a:spcBef>
                <a:spcPct val="50000"/>
              </a:spcBef>
              <a:buFontTx/>
              <a:buNone/>
            </a:pPr>
            <a:r>
              <a:rPr lang="en-GB" altLang="en-US" sz="1400">
                <a:ea typeface="Arial Unicode MS" pitchFamily="34" charset="-128"/>
                <a:cs typeface="Arial Unicode MS" pitchFamily="34" charset="-128"/>
              </a:rPr>
              <a:t>P</a:t>
            </a:r>
          </a:p>
        </p:txBody>
      </p:sp>
    </p:spTree>
    <p:extLst>
      <p:ext uri="{BB962C8B-B14F-4D97-AF65-F5344CB8AC3E}">
        <p14:creationId xmlns:p14="http://schemas.microsoft.com/office/powerpoint/2010/main" val="123054757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1" descr="Angry-parent-and-baby-001"/>
          <p:cNvPicPr>
            <a:picLocks noChangeAspect="1" noChangeArrowheads="1"/>
          </p:cNvPicPr>
          <p:nvPr/>
        </p:nvPicPr>
        <p:blipFill>
          <a:blip r:embed="rId2" cstate="print"/>
          <a:srcRect/>
          <a:stretch>
            <a:fillRect/>
          </a:stretch>
        </p:blipFill>
        <p:spPr bwMode="auto">
          <a:xfrm>
            <a:off x="2915816" y="2276872"/>
            <a:ext cx="3518130" cy="2366640"/>
          </a:xfrm>
          <a:prstGeom prst="rect">
            <a:avLst/>
          </a:prstGeom>
          <a:noFill/>
          <a:ln w="9525">
            <a:noFill/>
            <a:miter lim="800000"/>
            <a:headEnd/>
            <a:tailEnd/>
          </a:ln>
        </p:spPr>
      </p:pic>
      <p:sp>
        <p:nvSpPr>
          <p:cNvPr id="3" name="Text Placeholder 2"/>
          <p:cNvSpPr>
            <a:spLocks noGrp="1"/>
          </p:cNvSpPr>
          <p:nvPr>
            <p:ph type="body" idx="1"/>
          </p:nvPr>
        </p:nvSpPr>
        <p:spPr>
          <a:xfrm>
            <a:off x="179512" y="116632"/>
            <a:ext cx="3888432" cy="1033264"/>
          </a:xfrm>
        </p:spPr>
        <p:txBody>
          <a:bodyPr/>
          <a:lstStyle/>
          <a:p>
            <a:r>
              <a:rPr lang="en-GB" dirty="0" smtClean="0"/>
              <a:t>Cycle of Attachment </a:t>
            </a:r>
          </a:p>
          <a:p>
            <a:r>
              <a:rPr lang="en-GB" dirty="0" smtClean="0"/>
              <a:t>Insecure</a:t>
            </a:r>
            <a:endParaRPr lang="en-GB" dirty="0"/>
          </a:p>
        </p:txBody>
      </p:sp>
      <p:graphicFrame>
        <p:nvGraphicFramePr>
          <p:cNvPr id="5" name="Diagram 4"/>
          <p:cNvGraphicFramePr/>
          <p:nvPr>
            <p:extLst>
              <p:ext uri="{D42A27DB-BD31-4B8C-83A1-F6EECF244321}">
                <p14:modId xmlns:p14="http://schemas.microsoft.com/office/powerpoint/2010/main" val="2201860431"/>
              </p:ext>
            </p:extLst>
          </p:nvPr>
        </p:nvGraphicFramePr>
        <p:xfrm>
          <a:off x="-1116632" y="130002"/>
          <a:ext cx="11665296" cy="6788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9028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95536" y="1484784"/>
            <a:ext cx="8206680" cy="4343400"/>
          </a:xfrm>
        </p:spPr>
        <p:txBody>
          <a:bodyPr/>
          <a:lstStyle/>
          <a:p>
            <a:pPr lvl="0" fontAlgn="base"/>
            <a:r>
              <a:rPr lang="en-US" sz="2800" b="1" dirty="0" smtClean="0"/>
              <a:t>Self:</a:t>
            </a:r>
            <a:r>
              <a:rPr lang="ja-JP" altLang="en-US" sz="2800" dirty="0">
                <a:latin typeface="Arial" pitchFamily="34" charset="0"/>
                <a:ea typeface="ＭＳ Ｐゴシック" charset="-128"/>
                <a:cs typeface="Tahoma" pitchFamily="34" charset="0"/>
                <a:sym typeface="Tahoma" pitchFamily="34" charset="0"/>
              </a:rPr>
              <a:t>“</a:t>
            </a:r>
            <a:r>
              <a:rPr lang="en-US" altLang="ja-JP" sz="2800" dirty="0">
                <a:latin typeface="Tahoma" pitchFamily="34" charset="0"/>
                <a:ea typeface="ＭＳ Ｐゴシック" charset="-128"/>
                <a:cs typeface="Tahoma" pitchFamily="34" charset="0"/>
                <a:sym typeface="Tahoma" pitchFamily="34" charset="0"/>
              </a:rPr>
              <a:t>I am bad, helpless, </a:t>
            </a:r>
            <a:r>
              <a:rPr lang="en-US" altLang="ja-JP" sz="2800" dirty="0" smtClean="0">
                <a:latin typeface="Tahoma" pitchFamily="34" charset="0"/>
                <a:ea typeface="ＭＳ Ｐゴシック" charset="-128"/>
                <a:cs typeface="Tahoma" pitchFamily="34" charset="0"/>
                <a:sym typeface="Tahoma" pitchFamily="34" charset="0"/>
              </a:rPr>
              <a:t>unwanted</a:t>
            </a:r>
            <a:r>
              <a:rPr lang="en-US" altLang="ja-JP" sz="2800" dirty="0">
                <a:latin typeface="Tahoma" pitchFamily="34" charset="0"/>
                <a:ea typeface="ＭＳ Ｐゴシック" charset="-128"/>
                <a:cs typeface="Tahoma" pitchFamily="34" charset="0"/>
                <a:sym typeface="Tahoma" pitchFamily="34" charset="0"/>
              </a:rPr>
              <a:t>, worthless, </a:t>
            </a:r>
            <a:r>
              <a:rPr lang="en-US" altLang="ja-JP" sz="2800" dirty="0" smtClean="0">
                <a:latin typeface="Tahoma" pitchFamily="34" charset="0"/>
                <a:ea typeface="ＭＳ Ｐゴシック" charset="-128"/>
                <a:cs typeface="Tahoma" pitchFamily="34" charset="0"/>
                <a:sym typeface="Tahoma" pitchFamily="34" charset="0"/>
              </a:rPr>
              <a:t>unlovable</a:t>
            </a:r>
            <a:r>
              <a:rPr lang="en-US" altLang="ja-JP" sz="2800" dirty="0">
                <a:latin typeface="Tahoma" pitchFamily="34" charset="0"/>
                <a:ea typeface="ＭＳ Ｐゴシック" charset="-128"/>
                <a:cs typeface="Tahoma" pitchFamily="34" charset="0"/>
                <a:sym typeface="Tahoma" pitchFamily="34" charset="0"/>
              </a:rPr>
              <a:t>.</a:t>
            </a:r>
            <a:r>
              <a:rPr lang="ja-JP" altLang="en-US" sz="2800" dirty="0">
                <a:latin typeface="Arial" pitchFamily="34" charset="0"/>
                <a:ea typeface="ＭＳ Ｐゴシック" charset="-128"/>
                <a:cs typeface="Tahoma" pitchFamily="34" charset="0"/>
                <a:sym typeface="Tahoma" pitchFamily="34" charset="0"/>
              </a:rPr>
              <a:t>”</a:t>
            </a:r>
            <a:endParaRPr lang="en-US" altLang="ja-JP" sz="2800" dirty="0">
              <a:latin typeface="Tahoma" pitchFamily="34" charset="0"/>
              <a:ea typeface="ＭＳ Ｐゴシック" charset="-128"/>
              <a:cs typeface="Tahoma" pitchFamily="34" charset="0"/>
              <a:sym typeface="Tahoma" pitchFamily="34" charset="0"/>
            </a:endParaRPr>
          </a:p>
          <a:p>
            <a:pPr fontAlgn="base"/>
            <a:endParaRPr lang="en-GB" sz="2800" dirty="0"/>
          </a:p>
          <a:p>
            <a:pPr lvl="0" fontAlgn="base"/>
            <a:r>
              <a:rPr lang="en-US" sz="2800" b="1" dirty="0"/>
              <a:t>Caregivers, other people and relationships: </a:t>
            </a:r>
            <a:r>
              <a:rPr lang="ja-JP" altLang="en-US" sz="2800" dirty="0">
                <a:latin typeface="Arial" pitchFamily="34" charset="0"/>
                <a:ea typeface="ＭＳ Ｐゴシック" charset="-128"/>
                <a:cs typeface="Tahoma" pitchFamily="34" charset="0"/>
                <a:sym typeface="Tahoma" pitchFamily="34" charset="0"/>
              </a:rPr>
              <a:t>“</a:t>
            </a:r>
            <a:r>
              <a:rPr lang="en-US" altLang="ja-JP" sz="2800" dirty="0">
                <a:latin typeface="Tahoma" pitchFamily="34" charset="0"/>
                <a:ea typeface="ＭＳ Ｐゴシック" charset="-128"/>
                <a:cs typeface="Tahoma" pitchFamily="34" charset="0"/>
                <a:sym typeface="Tahoma" pitchFamily="34" charset="0"/>
              </a:rPr>
              <a:t>They are hurtful, insensitive, untrustworthy and </a:t>
            </a:r>
            <a:r>
              <a:rPr lang="en-US" altLang="ja-JP" sz="2800" dirty="0" smtClean="0">
                <a:latin typeface="Tahoma" pitchFamily="34" charset="0"/>
                <a:ea typeface="ＭＳ Ｐゴシック" charset="-128"/>
                <a:cs typeface="Tahoma" pitchFamily="34" charset="0"/>
                <a:sym typeface="Tahoma" pitchFamily="34" charset="0"/>
              </a:rPr>
              <a:t>can’t or won’t meet </a:t>
            </a:r>
            <a:r>
              <a:rPr lang="en-US" altLang="ja-JP" sz="2800" dirty="0">
                <a:latin typeface="Tahoma" pitchFamily="34" charset="0"/>
                <a:ea typeface="ＭＳ Ｐゴシック" charset="-128"/>
                <a:cs typeface="Tahoma" pitchFamily="34" charset="0"/>
                <a:sym typeface="Tahoma" pitchFamily="34" charset="0"/>
              </a:rPr>
              <a:t>my needs. Other </a:t>
            </a:r>
            <a:r>
              <a:rPr lang="en-US" altLang="ja-JP" sz="2800" dirty="0" smtClean="0">
                <a:latin typeface="Tahoma" pitchFamily="34" charset="0"/>
                <a:ea typeface="ＭＳ Ｐゴシック" charset="-128"/>
                <a:cs typeface="Tahoma" pitchFamily="34" charset="0"/>
                <a:sym typeface="Tahoma" pitchFamily="34" charset="0"/>
              </a:rPr>
              <a:t>people always </a:t>
            </a:r>
            <a:r>
              <a:rPr lang="en-US" altLang="ja-JP" sz="2800" dirty="0">
                <a:latin typeface="Tahoma" pitchFamily="34" charset="0"/>
                <a:ea typeface="ＭＳ Ｐゴシック" charset="-128"/>
                <a:cs typeface="Tahoma" pitchFamily="34" charset="0"/>
                <a:sym typeface="Tahoma" pitchFamily="34" charset="0"/>
              </a:rPr>
              <a:t>let me down in the end</a:t>
            </a:r>
            <a:r>
              <a:rPr lang="ja-JP" altLang="en-US" sz="2800" dirty="0" smtClean="0">
                <a:latin typeface="Arial" pitchFamily="34" charset="0"/>
                <a:ea typeface="ＭＳ Ｐゴシック" charset="-128"/>
                <a:cs typeface="Tahoma" pitchFamily="34" charset="0"/>
                <a:sym typeface="Tahoma" pitchFamily="34" charset="0"/>
              </a:rPr>
              <a:t>”</a:t>
            </a:r>
            <a:endParaRPr lang="en-US" altLang="ja-JP" sz="2800" dirty="0">
              <a:latin typeface="Tahoma" pitchFamily="34" charset="0"/>
              <a:ea typeface="ＭＳ Ｐゴシック" charset="-128"/>
              <a:cs typeface="Tahoma" pitchFamily="34" charset="0"/>
              <a:sym typeface="Tahoma" pitchFamily="34" charset="0"/>
            </a:endParaRPr>
          </a:p>
          <a:p>
            <a:pPr lvl="0" fontAlgn="base"/>
            <a:endParaRPr lang="en-US" altLang="ja-JP" sz="2800" dirty="0">
              <a:latin typeface="Tahoma" pitchFamily="34" charset="0"/>
              <a:ea typeface="ＭＳ Ｐゴシック" charset="-128"/>
              <a:cs typeface="Tahoma" pitchFamily="34" charset="0"/>
              <a:sym typeface="Tahoma" pitchFamily="34" charset="0"/>
            </a:endParaRPr>
          </a:p>
          <a:p>
            <a:pPr fontAlgn="base"/>
            <a:r>
              <a:rPr lang="en-US" sz="2800" b="1" dirty="0" smtClean="0"/>
              <a:t>Life </a:t>
            </a:r>
            <a:r>
              <a:rPr lang="en-US" sz="2800" b="1" dirty="0"/>
              <a:t>in general : </a:t>
            </a:r>
            <a:r>
              <a:rPr lang="ja-JP" altLang="en-US" sz="2800" dirty="0">
                <a:latin typeface="Arial" pitchFamily="34" charset="0"/>
                <a:ea typeface="ＭＳ Ｐゴシック" charset="-128"/>
                <a:cs typeface="Tahoma" pitchFamily="34" charset="0"/>
                <a:sym typeface="Tahoma" pitchFamily="34" charset="0"/>
              </a:rPr>
              <a:t>“</a:t>
            </a:r>
            <a:r>
              <a:rPr lang="en-US" altLang="ja-JP" sz="2800" dirty="0">
                <a:latin typeface="Tahoma" pitchFamily="34" charset="0"/>
                <a:ea typeface="ＭＳ Ｐゴシック" charset="-128"/>
                <a:cs typeface="Tahoma" pitchFamily="34" charset="0"/>
                <a:sym typeface="Tahoma" pitchFamily="34" charset="0"/>
              </a:rPr>
              <a:t>The world is unsafe, It</a:t>
            </a:r>
            <a:r>
              <a:rPr lang="en-GB" altLang="ja-JP" sz="2800" dirty="0">
                <a:latin typeface="Arial" pitchFamily="34" charset="0"/>
                <a:ea typeface="ＭＳ Ｐゴシック" charset="-128"/>
                <a:cs typeface="Tahoma" pitchFamily="34" charset="0"/>
                <a:sym typeface="Tahoma" pitchFamily="34" charset="0"/>
              </a:rPr>
              <a:t>’</a:t>
            </a:r>
            <a:r>
              <a:rPr lang="en-US" altLang="ja-JP" sz="2800" dirty="0">
                <a:latin typeface="Tahoma" pitchFamily="34" charset="0"/>
                <a:ea typeface="ＭＳ Ｐゴシック" charset="-128"/>
                <a:cs typeface="Tahoma" pitchFamily="34" charset="0"/>
                <a:sym typeface="Tahoma" pitchFamily="34" charset="0"/>
              </a:rPr>
              <a:t>s best not to trust anything. Bad times follow good times</a:t>
            </a:r>
            <a:r>
              <a:rPr lang="ja-JP" altLang="en-US" sz="2800" dirty="0" smtClean="0">
                <a:latin typeface="Arial" pitchFamily="34" charset="0"/>
                <a:ea typeface="ＭＳ Ｐゴシック" charset="-128"/>
                <a:cs typeface="Tahoma" pitchFamily="34" charset="0"/>
                <a:sym typeface="Tahoma" pitchFamily="34" charset="0"/>
              </a:rPr>
              <a:t>”</a:t>
            </a:r>
            <a:endParaRPr lang="en-GB" sz="2800" dirty="0"/>
          </a:p>
          <a:p>
            <a:endParaRPr lang="en-GB" dirty="0"/>
          </a:p>
        </p:txBody>
      </p:sp>
      <p:sp>
        <p:nvSpPr>
          <p:cNvPr id="2" name="Text Placeholder 1"/>
          <p:cNvSpPr>
            <a:spLocks noGrp="1"/>
          </p:cNvSpPr>
          <p:nvPr>
            <p:ph type="body" idx="1"/>
          </p:nvPr>
        </p:nvSpPr>
        <p:spPr/>
        <p:txBody>
          <a:bodyPr/>
          <a:lstStyle/>
          <a:p>
            <a:r>
              <a:rPr lang="en-GB" sz="3600" dirty="0" smtClean="0">
                <a:solidFill>
                  <a:srgbClr val="00B050"/>
                </a:solidFill>
              </a:rPr>
              <a:t>Core</a:t>
            </a:r>
            <a:r>
              <a:rPr lang="en-GB" sz="3600" dirty="0" smtClean="0"/>
              <a:t> </a:t>
            </a:r>
            <a:r>
              <a:rPr lang="en-GB" sz="3600" dirty="0" smtClean="0">
                <a:solidFill>
                  <a:srgbClr val="00B050"/>
                </a:solidFill>
              </a:rPr>
              <a:t>beliefs</a:t>
            </a:r>
          </a:p>
          <a:p>
            <a:r>
              <a:rPr lang="en-GB" sz="3600" dirty="0" smtClean="0"/>
              <a:t> Insecure attachment</a:t>
            </a:r>
            <a:endParaRPr lang="en-GB" sz="3600" dirty="0"/>
          </a:p>
        </p:txBody>
      </p:sp>
    </p:spTree>
    <p:extLst>
      <p:ext uri="{BB962C8B-B14F-4D97-AF65-F5344CB8AC3E}">
        <p14:creationId xmlns:p14="http://schemas.microsoft.com/office/powerpoint/2010/main" val="3124015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dirty="0" smtClean="0">
                <a:solidFill>
                  <a:srgbClr val="00B050"/>
                </a:solidFill>
              </a:rPr>
              <a:t>Child’s Internal Working Model</a:t>
            </a:r>
            <a:endParaRPr lang="en-GB" dirty="0">
              <a:solidFill>
                <a:srgbClr val="00B050"/>
              </a:solidFill>
            </a:endParaRPr>
          </a:p>
        </p:txBody>
      </p:sp>
      <p:sp>
        <p:nvSpPr>
          <p:cNvPr id="4" name="Text Placeholder 3"/>
          <p:cNvSpPr>
            <a:spLocks noGrp="1"/>
          </p:cNvSpPr>
          <p:nvPr>
            <p:ph type="body" sz="half" idx="2"/>
          </p:nvPr>
        </p:nvSpPr>
        <p:spPr>
          <a:xfrm>
            <a:off x="685800" y="1295400"/>
            <a:ext cx="7696200" cy="4343400"/>
          </a:xfrm>
        </p:spPr>
        <p:txBody>
          <a:bodyPr/>
          <a:lstStyle/>
          <a:p>
            <a:pPr algn="ctr">
              <a:lnSpc>
                <a:spcPct val="110000"/>
              </a:lnSpc>
            </a:pPr>
            <a:r>
              <a:rPr lang="en-GB" sz="2800" dirty="0" smtClean="0">
                <a:solidFill>
                  <a:srgbClr val="92D050"/>
                </a:solidFill>
              </a:rPr>
              <a:t>STIRS</a:t>
            </a:r>
            <a:endParaRPr lang="en-GB" sz="2800" dirty="0">
              <a:solidFill>
                <a:srgbClr val="92D050"/>
              </a:solidFill>
            </a:endParaRPr>
          </a:p>
          <a:p>
            <a:pPr lvl="2">
              <a:lnSpc>
                <a:spcPct val="110000"/>
              </a:lnSpc>
            </a:pPr>
            <a:r>
              <a:rPr lang="en-GB" sz="2800" b="1" dirty="0"/>
              <a:t>Stress</a:t>
            </a:r>
          </a:p>
          <a:p>
            <a:pPr lvl="2">
              <a:lnSpc>
                <a:spcPct val="110000"/>
              </a:lnSpc>
            </a:pPr>
            <a:r>
              <a:rPr lang="en-GB" sz="2800" b="1" dirty="0"/>
              <a:t>Trust and empathy</a:t>
            </a:r>
          </a:p>
          <a:p>
            <a:pPr lvl="2">
              <a:lnSpc>
                <a:spcPct val="110000"/>
              </a:lnSpc>
            </a:pPr>
            <a:r>
              <a:rPr lang="en-GB" sz="2800" b="1" dirty="0"/>
              <a:t>Impulse</a:t>
            </a:r>
          </a:p>
          <a:p>
            <a:pPr lvl="2">
              <a:lnSpc>
                <a:spcPct val="110000"/>
              </a:lnSpc>
            </a:pPr>
            <a:r>
              <a:rPr lang="en-GB" sz="2800" b="1" dirty="0"/>
              <a:t>Rage</a:t>
            </a:r>
          </a:p>
          <a:p>
            <a:pPr lvl="2">
              <a:lnSpc>
                <a:spcPct val="110000"/>
              </a:lnSpc>
            </a:pPr>
            <a:r>
              <a:rPr lang="en-GB" sz="2800" b="1" dirty="0"/>
              <a:t>Shame</a:t>
            </a:r>
          </a:p>
          <a:p>
            <a:pPr>
              <a:lnSpc>
                <a:spcPct val="120000"/>
              </a:lnSpc>
            </a:pPr>
            <a:r>
              <a:rPr lang="en-GB" sz="2400" dirty="0" smtClean="0"/>
              <a:t>If children experience developmental harm, </a:t>
            </a:r>
            <a:r>
              <a:rPr lang="en-GB" sz="2400" dirty="0"/>
              <a:t>the child’s internal working model of the </a:t>
            </a:r>
            <a:r>
              <a:rPr lang="en-GB" sz="2400" dirty="0" smtClean="0"/>
              <a:t>world changes and this </a:t>
            </a:r>
            <a:r>
              <a:rPr lang="en-GB" sz="2400" dirty="0"/>
              <a:t>will </a:t>
            </a:r>
            <a:r>
              <a:rPr lang="en-GB" sz="2400" dirty="0" smtClean="0"/>
              <a:t>affect </a:t>
            </a:r>
            <a:r>
              <a:rPr lang="en-GB" sz="2400" dirty="0"/>
              <a:t>how they communicate and how they </a:t>
            </a:r>
            <a:r>
              <a:rPr lang="en-GB" sz="2400" dirty="0" smtClean="0"/>
              <a:t>interpret other people’s communication. </a:t>
            </a:r>
            <a:endParaRPr lang="en-GB" sz="2400" dirty="0"/>
          </a:p>
          <a:p>
            <a:pPr lvl="0"/>
            <a:endParaRPr lang="en-GB" dirty="0">
              <a:latin typeface="Calibri Bold" panose="020F0702030404030204" pitchFamily="34" charset="0"/>
            </a:endParaRPr>
          </a:p>
        </p:txBody>
      </p:sp>
    </p:spTree>
    <p:extLst>
      <p:ext uri="{BB962C8B-B14F-4D97-AF65-F5344CB8AC3E}">
        <p14:creationId xmlns:p14="http://schemas.microsoft.com/office/powerpoint/2010/main" val="241609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Trauma</a:t>
            </a:r>
            <a:endParaRPr lang="en-GB" dirty="0"/>
          </a:p>
        </p:txBody>
      </p:sp>
      <p:sp>
        <p:nvSpPr>
          <p:cNvPr id="3" name="Text Placeholder 2"/>
          <p:cNvSpPr>
            <a:spLocks noGrp="1"/>
          </p:cNvSpPr>
          <p:nvPr>
            <p:ph type="body" idx="1"/>
          </p:nvPr>
        </p:nvSpPr>
        <p:spPr/>
        <p:txBody>
          <a:bodyPr>
            <a:normAutofit fontScale="85000" lnSpcReduction="20000"/>
          </a:bodyPr>
          <a:lstStyle/>
          <a:p>
            <a:r>
              <a:rPr lang="en-GB" dirty="0" smtClean="0"/>
              <a:t>Defence Response</a:t>
            </a:r>
            <a:endParaRPr lang="en-GB" dirty="0"/>
          </a:p>
        </p:txBody>
      </p:sp>
      <p:graphicFrame>
        <p:nvGraphicFramePr>
          <p:cNvPr id="17" name="Diagram 16"/>
          <p:cNvGraphicFramePr/>
          <p:nvPr>
            <p:extLst>
              <p:ext uri="{D42A27DB-BD31-4B8C-83A1-F6EECF244321}">
                <p14:modId xmlns:p14="http://schemas.microsoft.com/office/powerpoint/2010/main" val="3173915542"/>
              </p:ext>
            </p:extLst>
          </p:nvPr>
        </p:nvGraphicFramePr>
        <p:xfrm>
          <a:off x="92756" y="-603448"/>
          <a:ext cx="9036496"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205" name="Picture 13" descr="C:\Users\User\AppData\Local\Microsoft\Windows\Temporary Internet Files\Content.IE5\FCGW6UQE\slide-2-728[1].jpg"/>
          <p:cNvPicPr>
            <a:picLocks noChangeAspect="1" noChangeArrowheads="1"/>
          </p:cNvPicPr>
          <p:nvPr/>
        </p:nvPicPr>
        <p:blipFill rotWithShape="1">
          <a:blip r:embed="rId8">
            <a:extLst>
              <a:ext uri="{28A0092B-C50C-407E-A947-70E740481C1C}">
                <a14:useLocalDpi xmlns:a14="http://schemas.microsoft.com/office/drawing/2010/main" val="0"/>
              </a:ext>
            </a:extLst>
          </a:blip>
          <a:srcRect l="154" r="49847"/>
          <a:stretch/>
        </p:blipFill>
        <p:spPr bwMode="auto">
          <a:xfrm>
            <a:off x="179512" y="3178438"/>
            <a:ext cx="2520080" cy="2486827"/>
          </a:xfrm>
          <a:prstGeom prst="rect">
            <a:avLst/>
          </a:prstGeom>
          <a:noFill/>
          <a:extLst>
            <a:ext uri="{909E8E84-426E-40DD-AFC4-6F175D3DCCD1}">
              <a14:hiddenFill xmlns:a14="http://schemas.microsoft.com/office/drawing/2010/main">
                <a:solidFill>
                  <a:srgbClr val="FFFFFF"/>
                </a:solidFill>
              </a14:hiddenFill>
            </a:ext>
          </a:extLst>
        </p:spPr>
      </p:pic>
      <p:pic>
        <p:nvPicPr>
          <p:cNvPr id="8207" name="Picture 15" descr="C:\Users\User\AppData\Local\Microsoft\Windows\Temporary Internet Files\Content.IE5\5EIXIUKZ\Memoria_Shoah_olocausto_genocidio_6[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824" y="3178438"/>
            <a:ext cx="3017143" cy="2486827"/>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9535" y="3203568"/>
            <a:ext cx="2444911" cy="243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82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Trauma</a:t>
            </a:r>
            <a:endParaRPr lang="en-GB" dirty="0"/>
          </a:p>
        </p:txBody>
      </p:sp>
      <p:sp>
        <p:nvSpPr>
          <p:cNvPr id="3" name="Text Placeholder 2"/>
          <p:cNvSpPr>
            <a:spLocks noGrp="1"/>
          </p:cNvSpPr>
          <p:nvPr>
            <p:ph type="body" idx="1"/>
          </p:nvPr>
        </p:nvSpPr>
        <p:spPr/>
        <p:txBody>
          <a:bodyPr>
            <a:normAutofit fontScale="85000" lnSpcReduction="20000"/>
          </a:bodyPr>
          <a:lstStyle/>
          <a:p>
            <a:r>
              <a:rPr lang="en-GB" dirty="0" smtClean="0"/>
              <a:t>Defence Response</a:t>
            </a:r>
            <a:endParaRPr lang="en-GB" dirty="0"/>
          </a:p>
        </p:txBody>
      </p:sp>
      <p:graphicFrame>
        <p:nvGraphicFramePr>
          <p:cNvPr id="5" name="Diagram 4"/>
          <p:cNvGraphicFramePr/>
          <p:nvPr>
            <p:extLst>
              <p:ext uri="{D42A27DB-BD31-4B8C-83A1-F6EECF244321}">
                <p14:modId xmlns:p14="http://schemas.microsoft.com/office/powerpoint/2010/main" val="1015402061"/>
              </p:ext>
            </p:extLst>
          </p:nvPr>
        </p:nvGraphicFramePr>
        <p:xfrm>
          <a:off x="785879" y="476672"/>
          <a:ext cx="784887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C:\Users\User\AppData\Local\Microsoft\Windows\Temporary Internet Files\Content.IE5\8XLS7XHP\Boxing_pictogram.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4653136"/>
            <a:ext cx="1412776" cy="141277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AppData\Local\Microsoft\Windows\Temporary Internet Files\Content.IE5\YRR0JMC4\running-character[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71800" y="4824123"/>
            <a:ext cx="861207" cy="1070802"/>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User\AppData\Local\Microsoft\Windows\Temporary Internet Files\Content.IE5\FY4ZE4IU\_faint[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4873000"/>
            <a:ext cx="1367263" cy="140664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User\AppData\Local\Microsoft\Windows\Temporary Internet Files\Content.IE5\S2068LU4\loveisfriend[1].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10327" y="4672209"/>
            <a:ext cx="1424424" cy="160744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p:cNvPicPr>
            <a:picLocks noChangeAspect="1" noChangeArrowheads="1"/>
          </p:cNvPicPr>
          <p:nvPr/>
        </p:nvPicPr>
        <p:blipFill rotWithShape="1">
          <a:blip r:embed="rId12">
            <a:extLst>
              <a:ext uri="{28A0092B-C50C-407E-A947-70E740481C1C}">
                <a14:useLocalDpi xmlns:a14="http://schemas.microsoft.com/office/drawing/2010/main" val="0"/>
              </a:ext>
            </a:extLst>
          </a:blip>
          <a:srcRect l="35209" r="-42444"/>
          <a:stretch/>
        </p:blipFill>
        <p:spPr bwMode="auto">
          <a:xfrm>
            <a:off x="4168950" y="4672208"/>
            <a:ext cx="2238809" cy="1301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08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algn="ctr">
              <a:lnSpc>
                <a:spcPct val="90000"/>
              </a:lnSpc>
            </a:pPr>
            <a:r>
              <a:rPr lang="en-GB" altLang="en-US" sz="2800" b="1" i="1" dirty="0" smtClean="0"/>
              <a:t>“Perplexing </a:t>
            </a:r>
            <a:r>
              <a:rPr lang="en-GB" altLang="en-US" sz="2800" b="1" i="1" dirty="0"/>
              <a:t>behaviour often </a:t>
            </a:r>
          </a:p>
          <a:p>
            <a:pPr algn="ctr">
              <a:lnSpc>
                <a:spcPct val="90000"/>
              </a:lnSpc>
            </a:pPr>
            <a:r>
              <a:rPr lang="en-GB" altLang="en-US" sz="2800" b="1" i="1" dirty="0"/>
              <a:t>makes sense </a:t>
            </a:r>
          </a:p>
          <a:p>
            <a:pPr algn="ctr">
              <a:lnSpc>
                <a:spcPct val="90000"/>
              </a:lnSpc>
            </a:pPr>
            <a:r>
              <a:rPr lang="en-GB" altLang="en-US" sz="2800" b="1" i="1" dirty="0"/>
              <a:t>in the context of the environment </a:t>
            </a:r>
          </a:p>
          <a:p>
            <a:pPr algn="ctr">
              <a:lnSpc>
                <a:spcPct val="90000"/>
              </a:lnSpc>
            </a:pPr>
            <a:r>
              <a:rPr lang="en-GB" altLang="en-US" sz="2800" b="1" i="1" dirty="0"/>
              <a:t>the child grew up </a:t>
            </a:r>
            <a:r>
              <a:rPr lang="en-GB" altLang="en-US" sz="2800" b="1" i="1" dirty="0" smtClean="0"/>
              <a:t>within”</a:t>
            </a:r>
            <a:endParaRPr lang="en-GB" altLang="en-US" sz="2800" b="1" i="1" dirty="0"/>
          </a:p>
          <a:p>
            <a:pPr algn="ctr">
              <a:lnSpc>
                <a:spcPct val="90000"/>
              </a:lnSpc>
            </a:pPr>
            <a:endParaRPr lang="en-GB" altLang="en-US" sz="2800" b="1" i="1" dirty="0"/>
          </a:p>
          <a:p>
            <a:pPr algn="ctr">
              <a:lnSpc>
                <a:spcPct val="90000"/>
              </a:lnSpc>
            </a:pPr>
            <a:endParaRPr lang="en-GB" altLang="en-US" sz="2800" b="1" i="1" dirty="0"/>
          </a:p>
          <a:p>
            <a:pPr algn="ctr">
              <a:lnSpc>
                <a:spcPct val="90000"/>
              </a:lnSpc>
            </a:pPr>
            <a:r>
              <a:rPr lang="en-GB" altLang="en-US" sz="1800" dirty="0"/>
              <a:t>Kim Golding</a:t>
            </a:r>
            <a:endParaRPr lang="en-US" altLang="en-US" sz="1800" dirty="0"/>
          </a:p>
          <a:p>
            <a:pPr lvl="0"/>
            <a:endParaRPr lang="en-GB" dirty="0">
              <a:latin typeface="Calibri Bold" panose="020F0702030404030204" pitchFamily="34" charset="0"/>
            </a:endParaRPr>
          </a:p>
        </p:txBody>
      </p:sp>
    </p:spTree>
    <p:extLst>
      <p:ext uri="{BB962C8B-B14F-4D97-AF65-F5344CB8AC3E}">
        <p14:creationId xmlns:p14="http://schemas.microsoft.com/office/powerpoint/2010/main" val="3271607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Development</a:t>
            </a:r>
            <a:endParaRPr lang="en-GB" dirty="0"/>
          </a:p>
        </p:txBody>
      </p:sp>
      <p:sp>
        <p:nvSpPr>
          <p:cNvPr id="3" name="Text Placeholder 2"/>
          <p:cNvSpPr>
            <a:spLocks noGrp="1"/>
          </p:cNvSpPr>
          <p:nvPr>
            <p:ph type="body" idx="1"/>
          </p:nvPr>
        </p:nvSpPr>
        <p:spPr/>
        <p:txBody>
          <a:bodyPr/>
          <a:lstStyle/>
          <a:p>
            <a:r>
              <a:rPr lang="en-GB" dirty="0" smtClean="0"/>
              <a:t>Impact on structure and function</a:t>
            </a:r>
            <a:endParaRPr lang="en-GB" dirty="0"/>
          </a:p>
        </p:txBody>
      </p:sp>
      <p:sp>
        <p:nvSpPr>
          <p:cNvPr id="4" name="Text Placeholder 3"/>
          <p:cNvSpPr>
            <a:spLocks noGrp="1"/>
          </p:cNvSpPr>
          <p:nvPr>
            <p:ph type="body" sz="half" idx="2"/>
          </p:nvPr>
        </p:nvSpPr>
        <p:spPr>
          <a:xfrm>
            <a:off x="685800" y="1295400"/>
            <a:ext cx="7696200" cy="4343400"/>
          </a:xfrm>
        </p:spPr>
        <p:txBody>
          <a:bodyPr/>
          <a:lstStyle/>
          <a:p>
            <a:pPr marL="342900" indent="-342900">
              <a:spcBef>
                <a:spcPts val="600"/>
              </a:spcBef>
              <a:spcAft>
                <a:spcPts val="600"/>
              </a:spcAft>
              <a:buFont typeface="Arial" panose="020B0604020202020204" pitchFamily="34" charset="0"/>
              <a:buChar char="•"/>
            </a:pPr>
            <a:r>
              <a:rPr lang="en-GB" sz="2200" dirty="0" smtClean="0"/>
              <a:t>The </a:t>
            </a:r>
            <a:r>
              <a:rPr lang="en-GB" sz="2200" dirty="0"/>
              <a:t>amygdala, which is key to processing emotions </a:t>
            </a:r>
          </a:p>
          <a:p>
            <a:pPr marL="342900" indent="-342900">
              <a:spcBef>
                <a:spcPts val="600"/>
              </a:spcBef>
              <a:spcAft>
                <a:spcPts val="600"/>
              </a:spcAft>
              <a:buFont typeface="Arial" panose="020B0604020202020204" pitchFamily="34" charset="0"/>
              <a:buChar char="•"/>
            </a:pPr>
            <a:r>
              <a:rPr lang="en-GB" sz="2200" dirty="0" smtClean="0"/>
              <a:t>The </a:t>
            </a:r>
            <a:r>
              <a:rPr lang="en-GB" sz="2200" dirty="0"/>
              <a:t>hippocampus, which is central to learning and memory </a:t>
            </a:r>
          </a:p>
          <a:p>
            <a:pPr marL="342900" indent="-342900">
              <a:spcBef>
                <a:spcPts val="600"/>
              </a:spcBef>
              <a:spcAft>
                <a:spcPts val="600"/>
              </a:spcAft>
              <a:buFont typeface="Arial" panose="020B0604020202020204" pitchFamily="34" charset="0"/>
              <a:buChar char="•"/>
            </a:pPr>
            <a:r>
              <a:rPr lang="en-GB" sz="2200" dirty="0" smtClean="0"/>
              <a:t>The </a:t>
            </a:r>
            <a:r>
              <a:rPr lang="en-GB" sz="2200" dirty="0"/>
              <a:t>orbitofrontal cortex, which is responsible for reinforcement-based decision-making and </a:t>
            </a:r>
            <a:r>
              <a:rPr lang="en-GB" sz="2200" dirty="0" smtClean="0"/>
              <a:t>emotional </a:t>
            </a:r>
            <a:r>
              <a:rPr lang="en-GB" sz="2200" dirty="0"/>
              <a:t>regulation </a:t>
            </a:r>
          </a:p>
          <a:p>
            <a:pPr marL="342900" indent="-342900">
              <a:spcBef>
                <a:spcPts val="600"/>
              </a:spcBef>
              <a:spcAft>
                <a:spcPts val="600"/>
              </a:spcAft>
              <a:buFont typeface="Arial" panose="020B0604020202020204" pitchFamily="34" charset="0"/>
              <a:buChar char="•"/>
            </a:pPr>
            <a:r>
              <a:rPr lang="en-GB" sz="2200" dirty="0" smtClean="0"/>
              <a:t>The </a:t>
            </a:r>
            <a:r>
              <a:rPr lang="en-GB" sz="2200" dirty="0"/>
              <a:t>cerebellum, which helps coordinate motor </a:t>
            </a:r>
            <a:r>
              <a:rPr lang="en-GB" sz="2200" dirty="0" smtClean="0"/>
              <a:t>behaviour </a:t>
            </a:r>
            <a:r>
              <a:rPr lang="en-GB" sz="2200" dirty="0"/>
              <a:t>and executive functioning </a:t>
            </a:r>
          </a:p>
          <a:p>
            <a:pPr marL="342900" indent="-342900">
              <a:spcBef>
                <a:spcPts val="600"/>
              </a:spcBef>
              <a:spcAft>
                <a:spcPts val="600"/>
              </a:spcAft>
              <a:buFont typeface="Arial" panose="020B0604020202020204" pitchFamily="34" charset="0"/>
              <a:buChar char="•"/>
            </a:pPr>
            <a:r>
              <a:rPr lang="en-GB" sz="2200" dirty="0" smtClean="0"/>
              <a:t>The </a:t>
            </a:r>
            <a:r>
              <a:rPr lang="en-GB" sz="2200" dirty="0"/>
              <a:t>corpus callosum, which is responsible for left brain/right brain communication and other processes (e.g., arousal, emotion, higher cognitive abilities) </a:t>
            </a:r>
            <a:endParaRPr lang="en-GB" sz="2200" dirty="0" smtClean="0"/>
          </a:p>
          <a:p>
            <a:pPr algn="r"/>
            <a:r>
              <a:rPr lang="en-GB" sz="2200" dirty="0"/>
              <a:t>(Bick &amp; Nelson, 2016</a:t>
            </a:r>
            <a:r>
              <a:rPr lang="en-GB" sz="2200" dirty="0" smtClean="0"/>
              <a:t>)</a:t>
            </a:r>
            <a:endParaRPr lang="en-GB" sz="2200" dirty="0"/>
          </a:p>
          <a:p>
            <a:endParaRPr lang="en-GB" sz="2200" dirty="0"/>
          </a:p>
        </p:txBody>
      </p:sp>
    </p:spTree>
    <p:extLst>
      <p:ext uri="{BB962C8B-B14F-4D97-AF65-F5344CB8AC3E}">
        <p14:creationId xmlns:p14="http://schemas.microsoft.com/office/powerpoint/2010/main" val="3256084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idx="4294967295"/>
          </p:nvPr>
        </p:nvSpPr>
        <p:spPr>
          <a:xfrm>
            <a:off x="455613" y="548680"/>
            <a:ext cx="8077200" cy="752475"/>
          </a:xfrm>
          <a:prstGeom prst="rect">
            <a:avLst/>
          </a:prstGeom>
        </p:spPr>
        <p:txBody>
          <a:bodyPr lIns="0" tIns="0" rIns="0" bIns="0"/>
          <a:lstStyle/>
          <a:p>
            <a:pPr eaLnBrk="1" hangingPunct="1"/>
            <a:r>
              <a:rPr lang="en-GB" altLang="en-US" sz="3600" dirty="0" smtClean="0">
                <a:solidFill>
                  <a:srgbClr val="00B050"/>
                </a:solidFill>
              </a:rPr>
              <a:t>When the brains automatic response is </a:t>
            </a:r>
            <a:r>
              <a:rPr lang="en-GB" altLang="en-US" sz="3200" b="1" dirty="0" smtClean="0">
                <a:solidFill>
                  <a:srgbClr val="FF0066"/>
                </a:solidFill>
              </a:rPr>
              <a:t>ALARM</a:t>
            </a:r>
          </a:p>
        </p:txBody>
      </p:sp>
      <p:sp>
        <p:nvSpPr>
          <p:cNvPr id="86019" name="Rectangle 5"/>
          <p:cNvSpPr>
            <a:spLocks noGrp="1" noChangeArrowheads="1"/>
          </p:cNvSpPr>
          <p:nvPr>
            <p:ph type="body" sz="half" idx="4294967295"/>
          </p:nvPr>
        </p:nvSpPr>
        <p:spPr>
          <a:xfrm>
            <a:off x="323528" y="1484537"/>
            <a:ext cx="4632325" cy="4536851"/>
          </a:xfrm>
          <a:prstGeom prst="rect">
            <a:avLst/>
          </a:prstGeom>
        </p:spPr>
        <p:txBody>
          <a:bodyPr lIns="0" tIns="0" rIns="0" bIns="0"/>
          <a:lstStyle/>
          <a:p>
            <a:pPr eaLnBrk="1" hangingPunct="1">
              <a:spcAft>
                <a:spcPts val="600"/>
              </a:spcAft>
              <a:buFont typeface="Arial" panose="020B0604020202020204" pitchFamily="34" charset="0"/>
              <a:buChar char="•"/>
            </a:pPr>
            <a:r>
              <a:rPr lang="en-GB" altLang="en-US" sz="2400" dirty="0" smtClean="0"/>
              <a:t> Brains become permanently on high alert.</a:t>
            </a:r>
          </a:p>
          <a:p>
            <a:pPr eaLnBrk="1" hangingPunct="1">
              <a:spcAft>
                <a:spcPts val="600"/>
              </a:spcAft>
              <a:buFont typeface="Arial" panose="020B0604020202020204" pitchFamily="34" charset="0"/>
              <a:buChar char="•"/>
            </a:pPr>
            <a:r>
              <a:rPr lang="en-GB" altLang="en-US" sz="2400" dirty="0" smtClean="0"/>
              <a:t> Stress chemicals - Adrenaline and Cortisol pump constantly around the body</a:t>
            </a:r>
          </a:p>
          <a:p>
            <a:pPr eaLnBrk="1" hangingPunct="1">
              <a:spcAft>
                <a:spcPts val="600"/>
              </a:spcAft>
              <a:buFont typeface="Arial" panose="020B0604020202020204" pitchFamily="34" charset="0"/>
              <a:buChar char="•"/>
            </a:pPr>
            <a:r>
              <a:rPr lang="en-GB" altLang="en-US" sz="2400" dirty="0" smtClean="0"/>
              <a:t> Children seem restless, hyperactive, unable to concentrate irritable</a:t>
            </a:r>
          </a:p>
          <a:p>
            <a:pPr eaLnBrk="1" hangingPunct="1">
              <a:spcAft>
                <a:spcPts val="600"/>
              </a:spcAft>
              <a:buFont typeface="Arial" panose="020B0604020202020204" pitchFamily="34" charset="0"/>
              <a:buChar char="•"/>
            </a:pPr>
            <a:r>
              <a:rPr lang="en-GB" altLang="en-US" sz="2400" dirty="0" smtClean="0"/>
              <a:t> For some children, the stress is overwhelming and they shut down – dissociated or frozen 			children</a:t>
            </a:r>
          </a:p>
        </p:txBody>
      </p:sp>
      <p:pic>
        <p:nvPicPr>
          <p:cNvPr id="324617" name="Picture 9" descr="3232148538_ee6afe0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989138"/>
            <a:ext cx="28797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5018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Adolescent Brain</a:t>
            </a:r>
            <a:endParaRPr lang="en-GB" dirty="0"/>
          </a:p>
        </p:txBody>
      </p:sp>
      <p:sp>
        <p:nvSpPr>
          <p:cNvPr id="3" name="Text Placeholder 2"/>
          <p:cNvSpPr>
            <a:spLocks noGrp="1"/>
          </p:cNvSpPr>
          <p:nvPr>
            <p:ph type="body" idx="1"/>
          </p:nvPr>
        </p:nvSpPr>
        <p:spPr/>
        <p:txBody>
          <a:bodyPr>
            <a:normAutofit fontScale="85000" lnSpcReduction="20000"/>
          </a:bodyPr>
          <a:lstStyle/>
          <a:p>
            <a:r>
              <a:rPr lang="en-GB" dirty="0" smtClean="0"/>
              <a:t>Structural Changes</a:t>
            </a:r>
            <a:endParaRPr lang="en-GB" dirty="0"/>
          </a:p>
        </p:txBody>
      </p:sp>
      <p:sp>
        <p:nvSpPr>
          <p:cNvPr id="4" name="Text Placeholder 3"/>
          <p:cNvSpPr>
            <a:spLocks noGrp="1"/>
          </p:cNvSpPr>
          <p:nvPr>
            <p:ph type="body" sz="half" idx="2"/>
          </p:nvPr>
        </p:nvSpPr>
        <p:spPr/>
        <p:txBody>
          <a:bodyPr>
            <a:normAutofit lnSpcReduction="10000"/>
          </a:bodyPr>
          <a:lstStyle/>
          <a:p>
            <a:pPr marL="342900" indent="-342900">
              <a:buFont typeface="Arial" panose="020B0604020202020204" pitchFamily="34" charset="0"/>
              <a:buChar char="•"/>
            </a:pPr>
            <a:r>
              <a:rPr lang="en-GB" altLang="en-US" sz="2400" dirty="0"/>
              <a:t>B</a:t>
            </a:r>
            <a:r>
              <a:rPr lang="en-GB" altLang="en-US" sz="2400" dirty="0" smtClean="0"/>
              <a:t>rain </a:t>
            </a:r>
            <a:r>
              <a:rPr lang="en-GB" altLang="en-US" sz="2400" dirty="0"/>
              <a:t>architecture </a:t>
            </a:r>
            <a:r>
              <a:rPr lang="en-GB" altLang="en-US" sz="2400" dirty="0" smtClean="0"/>
              <a:t>changes to </a:t>
            </a:r>
            <a:r>
              <a:rPr lang="en-GB" altLang="en-US" sz="2400" dirty="0"/>
              <a:t>meet cognitive and emotional </a:t>
            </a:r>
            <a:r>
              <a:rPr lang="en-GB" altLang="en-US" sz="2400" dirty="0" smtClean="0"/>
              <a:t>challenges</a:t>
            </a:r>
          </a:p>
          <a:p>
            <a:pPr marL="342900" indent="-342900">
              <a:buFont typeface="Arial" panose="020B0604020202020204" pitchFamily="34" charset="0"/>
              <a:buChar char="•"/>
            </a:pPr>
            <a:r>
              <a:rPr lang="en-GB" altLang="en-US" sz="2400" dirty="0" smtClean="0"/>
              <a:t>Connections </a:t>
            </a:r>
            <a:r>
              <a:rPr lang="en-GB" altLang="en-US" sz="2400" dirty="0"/>
              <a:t>are again strengthened or eliminated – growth and pruning (similar to infants)</a:t>
            </a:r>
          </a:p>
          <a:p>
            <a:pPr marL="342900" indent="-342900">
              <a:buFont typeface="Arial" panose="020B0604020202020204" pitchFamily="34" charset="0"/>
              <a:buChar char="•"/>
            </a:pPr>
            <a:r>
              <a:rPr lang="en-GB" altLang="en-US" sz="2400" dirty="0"/>
              <a:t>Rise in Dopamine levels lead to ‘thrill seeking’ and risk taking</a:t>
            </a:r>
          </a:p>
          <a:p>
            <a:pPr marL="342900" indent="-342900">
              <a:buFont typeface="Arial" panose="020B0604020202020204" pitchFamily="34" charset="0"/>
              <a:buChar char="•"/>
            </a:pPr>
            <a:r>
              <a:rPr lang="en-GB" altLang="en-US" sz="2400" dirty="0" smtClean="0"/>
              <a:t>Part of the brain (amygdala) eliciting emotional response is not well connected to the thinking part of the brain (frontal cortex) leading to an inability to modulate </a:t>
            </a:r>
            <a:r>
              <a:rPr lang="en-GB" altLang="en-US" sz="2400" dirty="0"/>
              <a:t>the </a:t>
            </a:r>
            <a:r>
              <a:rPr lang="en-GB" altLang="en-US" sz="2400" dirty="0" smtClean="0"/>
              <a:t>response</a:t>
            </a:r>
          </a:p>
          <a:p>
            <a:pPr marL="342900" indent="-342900">
              <a:buFont typeface="Arial" panose="020B0604020202020204" pitchFamily="34" charset="0"/>
              <a:buChar char="•"/>
            </a:pPr>
            <a:r>
              <a:rPr lang="en-GB" altLang="en-US" sz="2400" dirty="0"/>
              <a:t>Many parts of the brain are not fully mature. Nerves not fully myelinated until the early 20s.</a:t>
            </a:r>
          </a:p>
          <a:p>
            <a:pPr marL="342900" indent="-342900">
              <a:buFont typeface="Arial" panose="020B0604020202020204" pitchFamily="34" charset="0"/>
              <a:buChar char="•"/>
            </a:pPr>
            <a:endParaRPr lang="en-US" altLang="en-US" sz="2400" dirty="0"/>
          </a:p>
          <a:p>
            <a:endParaRPr lang="en-GB" sz="2400" dirty="0"/>
          </a:p>
        </p:txBody>
      </p:sp>
    </p:spTree>
    <p:extLst>
      <p:ext uri="{BB962C8B-B14F-4D97-AF65-F5344CB8AC3E}">
        <p14:creationId xmlns:p14="http://schemas.microsoft.com/office/powerpoint/2010/main" val="317922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Together 2018</a:t>
            </a:r>
            <a:endParaRPr lang="en-GB" dirty="0"/>
          </a:p>
        </p:txBody>
      </p:sp>
      <p:sp>
        <p:nvSpPr>
          <p:cNvPr id="3" name="Text Placeholder 2"/>
          <p:cNvSpPr>
            <a:spLocks noGrp="1"/>
          </p:cNvSpPr>
          <p:nvPr>
            <p:ph type="body" idx="1"/>
          </p:nvPr>
        </p:nvSpPr>
        <p:spPr/>
        <p:txBody>
          <a:bodyPr/>
          <a:lstStyle/>
          <a:p>
            <a:r>
              <a:rPr lang="en-GB" dirty="0" smtClean="0"/>
              <a:t>Definition</a:t>
            </a:r>
            <a:endParaRPr lang="en-GB" dirty="0"/>
          </a:p>
        </p:txBody>
      </p:sp>
      <p:sp>
        <p:nvSpPr>
          <p:cNvPr id="4" name="Text Placeholder 3"/>
          <p:cNvSpPr>
            <a:spLocks noGrp="1"/>
          </p:cNvSpPr>
          <p:nvPr>
            <p:ph type="body" sz="half" idx="2"/>
          </p:nvPr>
        </p:nvSpPr>
        <p:spPr>
          <a:xfrm>
            <a:off x="685800" y="1295400"/>
            <a:ext cx="8206680" cy="4343400"/>
          </a:xfrm>
        </p:spPr>
        <p:txBody>
          <a:bodyPr/>
          <a:lstStyle/>
          <a:p>
            <a:pPr fontAlgn="base">
              <a:spcBef>
                <a:spcPct val="0"/>
              </a:spcBef>
              <a:spcAft>
                <a:spcPct val="0"/>
              </a:spcAft>
            </a:pPr>
            <a:r>
              <a:rPr lang="en-GB" dirty="0"/>
              <a:t>Neglect is the persistent failure to meet a child’s basic physical and/or psychological needs, likely to result in the serious impairment of the child’s health or development. Neglect may occur during pregnancy as a result of maternal substance abuse. Once a child is born, neglect may involve a parent or carer failing to:</a:t>
            </a:r>
          </a:p>
          <a:p>
            <a:pPr fontAlgn="base">
              <a:spcBef>
                <a:spcPct val="0"/>
              </a:spcBef>
              <a:spcAft>
                <a:spcPct val="0"/>
              </a:spcAft>
              <a:buClr>
                <a:srgbClr val="104F75"/>
              </a:buClr>
            </a:pPr>
            <a:endParaRPr lang="en-GB" sz="1050" dirty="0"/>
          </a:p>
          <a:p>
            <a:pPr lvl="1" fontAlgn="base">
              <a:spcBef>
                <a:spcPct val="0"/>
              </a:spcBef>
              <a:spcAft>
                <a:spcPts val="600"/>
              </a:spcAft>
              <a:buClr>
                <a:srgbClr val="104F75"/>
              </a:buClr>
              <a:buFont typeface="Wingdings" pitchFamily="1" charset="2"/>
              <a:buChar char="§"/>
            </a:pPr>
            <a:r>
              <a:rPr lang="en-GB" sz="2000" dirty="0">
                <a:solidFill>
                  <a:schemeClr val="tx1">
                    <a:lumMod val="65000"/>
                    <a:lumOff val="35000"/>
                  </a:schemeClr>
                </a:solidFill>
              </a:rPr>
              <a:t>provide adequate food, clothing and shelter (including exclusion from home or abandonment);</a:t>
            </a:r>
          </a:p>
          <a:p>
            <a:pPr lvl="1" fontAlgn="base">
              <a:spcBef>
                <a:spcPct val="0"/>
              </a:spcBef>
              <a:spcAft>
                <a:spcPts val="600"/>
              </a:spcAft>
              <a:buClr>
                <a:srgbClr val="104F75"/>
              </a:buClr>
              <a:buFont typeface="Wingdings" pitchFamily="1" charset="2"/>
              <a:buChar char="§"/>
            </a:pPr>
            <a:r>
              <a:rPr lang="en-GB" sz="2000" dirty="0">
                <a:solidFill>
                  <a:schemeClr val="tx1">
                    <a:lumMod val="65000"/>
                    <a:lumOff val="35000"/>
                  </a:schemeClr>
                </a:solidFill>
              </a:rPr>
              <a:t>protect a child from physical and emotional harm or danger;</a:t>
            </a:r>
          </a:p>
          <a:p>
            <a:pPr lvl="1" fontAlgn="base">
              <a:spcBef>
                <a:spcPct val="0"/>
              </a:spcBef>
              <a:spcAft>
                <a:spcPts val="600"/>
              </a:spcAft>
              <a:buClr>
                <a:srgbClr val="104F75"/>
              </a:buClr>
              <a:buFont typeface="Wingdings" pitchFamily="1" charset="2"/>
              <a:buChar char="§"/>
            </a:pPr>
            <a:r>
              <a:rPr lang="en-GB" sz="2000" dirty="0">
                <a:solidFill>
                  <a:schemeClr val="tx1">
                    <a:lumMod val="65000"/>
                    <a:lumOff val="35000"/>
                  </a:schemeClr>
                </a:solidFill>
              </a:rPr>
              <a:t>ensure adequate supervision (including the use of inadequate care-givers); or</a:t>
            </a:r>
          </a:p>
          <a:p>
            <a:pPr lvl="1" fontAlgn="base">
              <a:spcBef>
                <a:spcPct val="0"/>
              </a:spcBef>
              <a:spcAft>
                <a:spcPts val="600"/>
              </a:spcAft>
              <a:buClr>
                <a:srgbClr val="104F75"/>
              </a:buClr>
              <a:buFont typeface="Wingdings" pitchFamily="1" charset="2"/>
              <a:buChar char="§"/>
            </a:pPr>
            <a:r>
              <a:rPr lang="en-GB" sz="2000" dirty="0">
                <a:solidFill>
                  <a:schemeClr val="tx1">
                    <a:lumMod val="65000"/>
                    <a:lumOff val="35000"/>
                  </a:schemeClr>
                </a:solidFill>
              </a:rPr>
              <a:t>ensure access to appropriate medical care or treatment.</a:t>
            </a:r>
          </a:p>
          <a:p>
            <a:pPr fontAlgn="base">
              <a:spcBef>
                <a:spcPct val="0"/>
              </a:spcBef>
              <a:spcAft>
                <a:spcPct val="0"/>
              </a:spcAft>
            </a:pPr>
            <a:endParaRPr lang="en-GB" sz="1050" dirty="0"/>
          </a:p>
          <a:p>
            <a:pPr fontAlgn="base">
              <a:spcBef>
                <a:spcPct val="0"/>
              </a:spcBef>
              <a:spcAft>
                <a:spcPct val="0"/>
              </a:spcAft>
            </a:pPr>
            <a:r>
              <a:rPr lang="en-GB" dirty="0"/>
              <a:t>It may also include neglect of, or unresponsiveness to, a child’s basic emotional needs.  </a:t>
            </a:r>
            <a:r>
              <a:rPr lang="en-GB" sz="1600" i="1" dirty="0"/>
              <a:t>			</a:t>
            </a:r>
            <a:r>
              <a:rPr lang="en-GB" sz="1600" dirty="0"/>
              <a:t>	</a:t>
            </a:r>
          </a:p>
          <a:p>
            <a:pPr algn="r" fontAlgn="base">
              <a:spcBef>
                <a:spcPct val="0"/>
              </a:spcBef>
              <a:spcAft>
                <a:spcPct val="0"/>
              </a:spcAft>
            </a:pPr>
            <a:r>
              <a:rPr lang="en-GB" sz="1600" dirty="0"/>
              <a:t>	</a:t>
            </a:r>
            <a:r>
              <a:rPr lang="en-GB" sz="1200" dirty="0"/>
              <a:t>(HM Government </a:t>
            </a:r>
            <a:r>
              <a:rPr lang="en-GB" sz="1200" dirty="0" smtClean="0"/>
              <a:t>2018)</a:t>
            </a:r>
            <a:endParaRPr lang="en-GB" sz="1200" dirty="0"/>
          </a:p>
          <a:p>
            <a:endParaRPr lang="en-GB" sz="1800" dirty="0"/>
          </a:p>
        </p:txBody>
      </p:sp>
    </p:spTree>
    <p:extLst>
      <p:ext uri="{BB962C8B-B14F-4D97-AF65-F5344CB8AC3E}">
        <p14:creationId xmlns:p14="http://schemas.microsoft.com/office/powerpoint/2010/main" val="184808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Adolescent Brain</a:t>
            </a:r>
            <a:endParaRPr lang="en-GB" dirty="0"/>
          </a:p>
        </p:txBody>
      </p:sp>
      <p:sp>
        <p:nvSpPr>
          <p:cNvPr id="3" name="Text Placeholder 2"/>
          <p:cNvSpPr>
            <a:spLocks noGrp="1"/>
          </p:cNvSpPr>
          <p:nvPr>
            <p:ph type="body" idx="1"/>
          </p:nvPr>
        </p:nvSpPr>
        <p:spPr/>
        <p:txBody>
          <a:bodyPr>
            <a:normAutofit fontScale="85000" lnSpcReduction="20000"/>
          </a:bodyPr>
          <a:lstStyle/>
          <a:p>
            <a:r>
              <a:rPr lang="en-GB" dirty="0" smtClean="0"/>
              <a:t>Impact of previous trauma and neglect</a:t>
            </a:r>
            <a:endParaRPr lang="en-GB" dirty="0"/>
          </a:p>
        </p:txBody>
      </p:sp>
      <p:sp>
        <p:nvSpPr>
          <p:cNvPr id="4" name="Text Placeholder 3"/>
          <p:cNvSpPr>
            <a:spLocks noGrp="1"/>
          </p:cNvSpPr>
          <p:nvPr>
            <p:ph type="body" sz="half" idx="2"/>
          </p:nvPr>
        </p:nvSpPr>
        <p:spPr/>
        <p:txBody>
          <a:bodyPr>
            <a:normAutofit/>
          </a:bodyPr>
          <a:lstStyle/>
          <a:p>
            <a:pPr marL="342900" indent="-342900">
              <a:lnSpc>
                <a:spcPct val="80000"/>
              </a:lnSpc>
              <a:spcBef>
                <a:spcPts val="600"/>
              </a:spcBef>
              <a:spcAft>
                <a:spcPts val="600"/>
              </a:spcAft>
              <a:buFont typeface="Arial" panose="020B0604020202020204" pitchFamily="34" charset="0"/>
              <a:buChar char="•"/>
            </a:pPr>
            <a:r>
              <a:rPr lang="en-GB" altLang="en-US" sz="2400" dirty="0"/>
              <a:t>Impulsive behaviour more apparent</a:t>
            </a:r>
          </a:p>
          <a:p>
            <a:pPr marL="342900" indent="-342900">
              <a:lnSpc>
                <a:spcPct val="80000"/>
              </a:lnSpc>
              <a:spcBef>
                <a:spcPts val="600"/>
              </a:spcBef>
              <a:spcAft>
                <a:spcPts val="600"/>
              </a:spcAft>
              <a:buFont typeface="Arial" panose="020B0604020202020204" pitchFamily="34" charset="0"/>
              <a:buChar char="•"/>
            </a:pPr>
            <a:r>
              <a:rPr lang="en-GB" altLang="en-US" sz="2400" dirty="0"/>
              <a:t>Brains focus on survival not advanced thinking (cortex</a:t>
            </a:r>
            <a:r>
              <a:rPr lang="en-GB" altLang="en-US" sz="2400" dirty="0" smtClean="0"/>
              <a:t>)</a:t>
            </a:r>
          </a:p>
          <a:p>
            <a:pPr marL="342900" indent="-342900">
              <a:lnSpc>
                <a:spcPct val="80000"/>
              </a:lnSpc>
              <a:spcBef>
                <a:spcPts val="600"/>
              </a:spcBef>
              <a:spcAft>
                <a:spcPts val="600"/>
              </a:spcAft>
              <a:buFont typeface="Arial" panose="020B0604020202020204" pitchFamily="34" charset="0"/>
              <a:buChar char="•"/>
            </a:pPr>
            <a:r>
              <a:rPr lang="en-GB" altLang="en-US" sz="2400" dirty="0" smtClean="0"/>
              <a:t>May be emotionally immature in responses</a:t>
            </a:r>
            <a:endParaRPr lang="en-GB" altLang="en-US" sz="2400" dirty="0"/>
          </a:p>
          <a:p>
            <a:pPr marL="342900" indent="-342900">
              <a:lnSpc>
                <a:spcPct val="80000"/>
              </a:lnSpc>
              <a:spcBef>
                <a:spcPts val="600"/>
              </a:spcBef>
              <a:spcAft>
                <a:spcPts val="600"/>
              </a:spcAft>
              <a:buFont typeface="Arial" panose="020B0604020202020204" pitchFamily="34" charset="0"/>
              <a:buChar char="•"/>
            </a:pPr>
            <a:r>
              <a:rPr lang="en-GB" altLang="en-US" sz="2400" dirty="0"/>
              <a:t>May show delays in school and in social skills</a:t>
            </a:r>
          </a:p>
          <a:p>
            <a:pPr marL="342900" indent="-342900">
              <a:lnSpc>
                <a:spcPct val="80000"/>
              </a:lnSpc>
              <a:spcBef>
                <a:spcPts val="600"/>
              </a:spcBef>
              <a:spcAft>
                <a:spcPts val="600"/>
              </a:spcAft>
              <a:buFont typeface="Arial" panose="020B0604020202020204" pitchFamily="34" charset="0"/>
              <a:buChar char="•"/>
            </a:pPr>
            <a:r>
              <a:rPr lang="en-GB" altLang="en-US" sz="2400" dirty="0"/>
              <a:t>Over develop regions of the brain affecting fear and anxiety</a:t>
            </a:r>
          </a:p>
          <a:p>
            <a:pPr marL="342900" indent="-342900">
              <a:lnSpc>
                <a:spcPct val="80000"/>
              </a:lnSpc>
              <a:spcBef>
                <a:spcPts val="600"/>
              </a:spcBef>
              <a:spcAft>
                <a:spcPts val="600"/>
              </a:spcAft>
              <a:buFont typeface="Arial" panose="020B0604020202020204" pitchFamily="34" charset="0"/>
              <a:buChar char="•"/>
            </a:pPr>
            <a:r>
              <a:rPr lang="en-GB" altLang="en-US" sz="2400" dirty="0"/>
              <a:t>Difficulty interpreting and identifying emotional responses</a:t>
            </a:r>
          </a:p>
          <a:p>
            <a:pPr marL="342900" indent="-342900">
              <a:lnSpc>
                <a:spcPct val="80000"/>
              </a:lnSpc>
              <a:spcBef>
                <a:spcPts val="600"/>
              </a:spcBef>
              <a:spcAft>
                <a:spcPts val="600"/>
              </a:spcAft>
              <a:buFont typeface="Arial" panose="020B0604020202020204" pitchFamily="34" charset="0"/>
              <a:buChar char="•"/>
            </a:pPr>
            <a:r>
              <a:rPr lang="en-GB" altLang="en-US" sz="2400" dirty="0"/>
              <a:t>More drawn to taking risks</a:t>
            </a:r>
            <a:endParaRPr lang="en-US" altLang="en-US" sz="2400" dirty="0"/>
          </a:p>
          <a:p>
            <a:endParaRPr lang="en-GB" sz="2400" dirty="0"/>
          </a:p>
        </p:txBody>
      </p:sp>
    </p:spTree>
    <p:extLst>
      <p:ext uri="{BB962C8B-B14F-4D97-AF65-F5344CB8AC3E}">
        <p14:creationId xmlns:p14="http://schemas.microsoft.com/office/powerpoint/2010/main" val="342673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66650"/>
            <a:ext cx="8991500" cy="1247800"/>
          </a:xfrm>
        </p:spPr>
        <p:txBody>
          <a:bodyPr/>
          <a:lstStyle/>
          <a:p>
            <a:pPr algn="ctr">
              <a:spcBef>
                <a:spcPts val="600"/>
              </a:spcBef>
            </a:pPr>
            <a:r>
              <a:rPr lang="en-GB" i="1" dirty="0" smtClean="0">
                <a:solidFill>
                  <a:srgbClr val="26AB6B"/>
                </a:solidFill>
              </a:rPr>
              <a:t>“</a:t>
            </a:r>
          </a:p>
          <a:p>
            <a:pPr algn="ctr">
              <a:spcBef>
                <a:spcPts val="600"/>
              </a:spcBef>
            </a:pPr>
            <a:endParaRPr lang="en-GB" i="1" dirty="0" smtClean="0">
              <a:solidFill>
                <a:srgbClr val="26AB6B"/>
              </a:solidFill>
            </a:endParaRPr>
          </a:p>
          <a:p>
            <a:pPr algn="ctr">
              <a:spcBef>
                <a:spcPts val="600"/>
              </a:spcBef>
            </a:pPr>
            <a:r>
              <a:rPr lang="en-GB" dirty="0" smtClean="0">
                <a:solidFill>
                  <a:srgbClr val="26AB6B"/>
                </a:solidFill>
              </a:rPr>
              <a:t>Impact on Learning </a:t>
            </a:r>
            <a:endParaRPr lang="en-GB" dirty="0">
              <a:solidFill>
                <a:srgbClr val="26AB6B"/>
              </a:solidFill>
            </a:endParaRPr>
          </a:p>
          <a:p>
            <a:pPr algn="ctr">
              <a:spcBef>
                <a:spcPts val="600"/>
              </a:spcBef>
            </a:pPr>
            <a:r>
              <a:rPr lang="en-GB" i="1" dirty="0" smtClean="0">
                <a:solidFill>
                  <a:srgbClr val="92D050"/>
                </a:solidFill>
              </a:rPr>
              <a:t>“The troubled child becomes the troublesome child”</a:t>
            </a:r>
            <a:endParaRPr lang="en-GB" i="1" dirty="0">
              <a:solidFill>
                <a:srgbClr val="92D050"/>
              </a:solidFill>
            </a:endParaRPr>
          </a:p>
        </p:txBody>
      </p:sp>
      <p:sp>
        <p:nvSpPr>
          <p:cNvPr id="4" name="Text Placeholder 3"/>
          <p:cNvSpPr>
            <a:spLocks noGrp="1"/>
          </p:cNvSpPr>
          <p:nvPr>
            <p:ph type="body" sz="half" idx="2"/>
          </p:nvPr>
        </p:nvSpPr>
        <p:spPr>
          <a:xfrm>
            <a:off x="685800" y="1314450"/>
            <a:ext cx="7696200" cy="4343400"/>
          </a:xfrm>
        </p:spPr>
        <p:txBody>
          <a:bodyPr/>
          <a:lstStyle/>
          <a:p>
            <a:r>
              <a:rPr lang="en-GB" altLang="en-US" sz="2400" dirty="0" smtClean="0"/>
              <a:t>States become traits. If a child is in a constant state of ‘dis-regulation’, the child becomes hyper-sensitive to stimuli.</a:t>
            </a:r>
          </a:p>
          <a:p>
            <a:r>
              <a:rPr lang="en-GB" altLang="en-US" sz="2400" dirty="0" smtClean="0"/>
              <a:t>This </a:t>
            </a:r>
            <a:r>
              <a:rPr lang="en-GB" altLang="en-US" sz="2400" dirty="0"/>
              <a:t>involves </a:t>
            </a:r>
            <a:r>
              <a:rPr lang="en-GB" altLang="en-US" sz="2400" dirty="0" smtClean="0"/>
              <a:t>a whole body response including regions of the brain  </a:t>
            </a:r>
            <a:r>
              <a:rPr lang="en-GB" altLang="en-US" sz="2400" dirty="0"/>
              <a:t>which organise:</a:t>
            </a:r>
          </a:p>
          <a:p>
            <a:pPr marL="342900" indent="-342900">
              <a:buFont typeface="Arial" panose="020B0604020202020204" pitchFamily="34" charset="0"/>
              <a:buChar char="•"/>
            </a:pPr>
            <a:r>
              <a:rPr lang="en-GB" altLang="en-US" sz="2400" dirty="0" smtClean="0"/>
              <a:t>regulating arousal</a:t>
            </a:r>
          </a:p>
          <a:p>
            <a:pPr marL="342900" indent="-342900">
              <a:buFont typeface="Arial" panose="020B0604020202020204" pitchFamily="34" charset="0"/>
              <a:buChar char="•"/>
            </a:pPr>
            <a:r>
              <a:rPr lang="en-GB" altLang="en-US" sz="2400" dirty="0" smtClean="0"/>
              <a:t>vigilance and affect</a:t>
            </a:r>
          </a:p>
          <a:p>
            <a:pPr marL="342900" indent="-342900">
              <a:buFont typeface="Arial" panose="020B0604020202020204" pitchFamily="34" charset="0"/>
              <a:buChar char="•"/>
            </a:pPr>
            <a:r>
              <a:rPr lang="en-GB" altLang="en-US" sz="2400" dirty="0" smtClean="0"/>
              <a:t>behaviour irritability</a:t>
            </a:r>
          </a:p>
          <a:p>
            <a:pPr marL="342900" indent="-342900">
              <a:buFont typeface="Arial" panose="020B0604020202020204" pitchFamily="34" charset="0"/>
              <a:buChar char="•"/>
            </a:pPr>
            <a:r>
              <a:rPr lang="en-GB" altLang="en-US" sz="2400" dirty="0" smtClean="0"/>
              <a:t>locomotion</a:t>
            </a:r>
          </a:p>
          <a:p>
            <a:pPr marL="342900" indent="-342900">
              <a:buFont typeface="Arial" panose="020B0604020202020204" pitchFamily="34" charset="0"/>
              <a:buChar char="•"/>
            </a:pPr>
            <a:r>
              <a:rPr lang="en-GB" altLang="en-US" sz="2400" dirty="0" smtClean="0"/>
              <a:t>attention and sleep</a:t>
            </a:r>
          </a:p>
          <a:p>
            <a:pPr marL="342900" indent="-342900">
              <a:buFont typeface="Arial" panose="020B0604020202020204" pitchFamily="34" charset="0"/>
              <a:buChar char="•"/>
            </a:pPr>
            <a:r>
              <a:rPr lang="en-GB" altLang="en-US" sz="2400" dirty="0" smtClean="0"/>
              <a:t> the startle response</a:t>
            </a:r>
          </a:p>
          <a:p>
            <a:pPr marL="342900" indent="-342900">
              <a:buFont typeface="Arial" panose="020B0604020202020204" pitchFamily="34" charset="0"/>
              <a:buChar char="•"/>
            </a:pPr>
            <a:r>
              <a:rPr lang="en-GB" altLang="en-US" sz="2400" dirty="0" smtClean="0"/>
              <a:t> responses to threat e.g. aggression</a:t>
            </a:r>
          </a:p>
          <a:p>
            <a:pPr lvl="0"/>
            <a:endParaRPr lang="en-GB" dirty="0">
              <a:latin typeface="Calibri Bold" panose="020F0702030404030204" pitchFamily="34" charset="0"/>
            </a:endParaRPr>
          </a:p>
        </p:txBody>
      </p:sp>
      <p:pic>
        <p:nvPicPr>
          <p:cNvPr id="5" name="Picture 8" descr="http://t1.gstatic.com/images?q=tbn:kjPtvxMcD49iHM:http://sitemaker.umich.edu/356.dolan/files/13275045_afd171f3f0.jpg">
            <a:hlinkClick r:id="rId2"/>
          </p:cNvPr>
          <p:cNvPicPr>
            <a:picLocks noChangeAspect="1" noChangeArrowheads="1"/>
          </p:cNvPicPr>
          <p:nvPr/>
        </p:nvPicPr>
        <p:blipFill>
          <a:blip r:embed="rId3" cstate="print"/>
          <a:srcRect/>
          <a:stretch>
            <a:fillRect/>
          </a:stretch>
        </p:blipFill>
        <p:spPr bwMode="auto">
          <a:xfrm>
            <a:off x="5508104" y="3057450"/>
            <a:ext cx="2519362" cy="2327275"/>
          </a:xfrm>
          <a:prstGeom prst="rect">
            <a:avLst/>
          </a:prstGeom>
          <a:noFill/>
          <a:ln w="9525">
            <a:noFill/>
            <a:miter lim="800000"/>
            <a:headEnd/>
            <a:tailEnd/>
          </a:ln>
        </p:spPr>
      </p:pic>
    </p:spTree>
    <p:extLst>
      <p:ext uri="{BB962C8B-B14F-4D97-AF65-F5344CB8AC3E}">
        <p14:creationId xmlns:p14="http://schemas.microsoft.com/office/powerpoint/2010/main" val="189979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Functioning</a:t>
            </a:r>
            <a:endParaRPr lang="en-GB" dirty="0"/>
          </a:p>
        </p:txBody>
      </p:sp>
      <p:sp>
        <p:nvSpPr>
          <p:cNvPr id="3" name="Text Placeholder 2"/>
          <p:cNvSpPr>
            <a:spLocks noGrp="1"/>
          </p:cNvSpPr>
          <p:nvPr>
            <p:ph type="body" idx="1"/>
          </p:nvPr>
        </p:nvSpPr>
        <p:spPr/>
        <p:txBody>
          <a:bodyPr/>
          <a:lstStyle/>
          <a:p>
            <a:r>
              <a:rPr lang="en-GB" dirty="0" smtClean="0"/>
              <a:t>Impact on Social Competence and Learning</a:t>
            </a:r>
            <a:endParaRPr lang="en-GB" dirty="0"/>
          </a:p>
        </p:txBody>
      </p:sp>
      <p:sp>
        <p:nvSpPr>
          <p:cNvPr id="4" name="Text Placeholder 3"/>
          <p:cNvSpPr>
            <a:spLocks noGrp="1"/>
          </p:cNvSpPr>
          <p:nvPr>
            <p:ph type="body" sz="half" idx="2"/>
          </p:nvPr>
        </p:nvSpPr>
        <p:spPr/>
        <p:txBody>
          <a:bodyPr/>
          <a:lstStyle/>
          <a:p>
            <a:pPr marL="342900" indent="-342900">
              <a:buFont typeface="Arial" panose="020B0604020202020204" pitchFamily="34" charset="0"/>
              <a:buChar char="•"/>
            </a:pPr>
            <a:r>
              <a:rPr lang="en-GB" sz="2400" b="1" dirty="0"/>
              <a:t>Working memory</a:t>
            </a:r>
            <a:r>
              <a:rPr lang="en-GB" sz="2400" dirty="0"/>
              <a:t> </a:t>
            </a:r>
            <a:r>
              <a:rPr lang="en-GB" sz="2400" dirty="0" smtClean="0"/>
              <a:t>the ability </a:t>
            </a:r>
            <a:r>
              <a:rPr lang="en-GB" sz="2400" dirty="0"/>
              <a:t>to retain and manipulate distinct pieces of information over short periods of time</a:t>
            </a:r>
            <a:r>
              <a:rPr lang="en-GB" sz="2400" dirty="0" smtClean="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Mental flexibility</a:t>
            </a:r>
            <a:r>
              <a:rPr lang="en-GB" sz="2400" dirty="0"/>
              <a:t> helps us to </a:t>
            </a:r>
            <a:r>
              <a:rPr lang="en-GB" sz="2400" dirty="0" smtClean="0"/>
              <a:t>sustain focus </a:t>
            </a:r>
            <a:r>
              <a:rPr lang="en-GB" sz="2400" dirty="0"/>
              <a:t>or shift attention in response to different </a:t>
            </a:r>
            <a:r>
              <a:rPr lang="en-GB" sz="2400" dirty="0" smtClean="0"/>
              <a:t>demands, </a:t>
            </a:r>
            <a:r>
              <a:rPr lang="en-GB" sz="2400" dirty="0"/>
              <a:t>apply different rules in different </a:t>
            </a:r>
            <a:r>
              <a:rPr lang="en-GB" sz="2400" dirty="0" smtClean="0"/>
              <a:t>settings and plan actions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Self-control </a:t>
            </a:r>
            <a:r>
              <a:rPr lang="en-GB" sz="2400" dirty="0"/>
              <a:t>enables us to set priorities and resist impulsive actions or </a:t>
            </a:r>
            <a:r>
              <a:rPr lang="en-GB" sz="2400" dirty="0" smtClean="0"/>
              <a:t>responses</a:t>
            </a:r>
          </a:p>
          <a:p>
            <a:endParaRPr lang="en-GB" dirty="0"/>
          </a:p>
          <a:p>
            <a:endParaRPr lang="en-GB" dirty="0" smtClean="0"/>
          </a:p>
          <a:p>
            <a:endParaRPr lang="en-GB" dirty="0"/>
          </a:p>
        </p:txBody>
      </p:sp>
    </p:spTree>
    <p:extLst>
      <p:ext uri="{BB962C8B-B14F-4D97-AF65-F5344CB8AC3E}">
        <p14:creationId xmlns:p14="http://schemas.microsoft.com/office/powerpoint/2010/main" val="1885305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Myths</a:t>
            </a:r>
            <a:endParaRPr lang="en-GB" dirty="0"/>
          </a:p>
        </p:txBody>
      </p:sp>
      <p:sp>
        <p:nvSpPr>
          <p:cNvPr id="3" name="Text Placeholder 2"/>
          <p:cNvSpPr>
            <a:spLocks noGrp="1"/>
          </p:cNvSpPr>
          <p:nvPr>
            <p:ph type="body" idx="1"/>
          </p:nvPr>
        </p:nvSpPr>
        <p:spPr/>
        <p:txBody>
          <a:bodyPr/>
          <a:lstStyle/>
          <a:p>
            <a:r>
              <a:rPr lang="en-GB" sz="2800" dirty="0"/>
              <a:t>Centre </a:t>
            </a:r>
            <a:r>
              <a:rPr lang="en-GB" sz="2800" dirty="0" smtClean="0"/>
              <a:t>on </a:t>
            </a:r>
            <a:r>
              <a:rPr lang="en-GB" sz="2800" dirty="0"/>
              <a:t>the Developing Child Harvard University</a:t>
            </a:r>
          </a:p>
        </p:txBody>
      </p:sp>
      <p:sp>
        <p:nvSpPr>
          <p:cNvPr id="4" name="Text Placeholder 3"/>
          <p:cNvSpPr>
            <a:spLocks noGrp="1"/>
          </p:cNvSpPr>
          <p:nvPr>
            <p:ph type="body" sz="half" idx="2"/>
          </p:nvPr>
        </p:nvSpPr>
        <p:spPr/>
        <p:txBody>
          <a:bodyPr/>
          <a:lstStyle/>
          <a:p>
            <a:r>
              <a:rPr lang="en-GB" sz="2400" dirty="0" smtClean="0"/>
              <a:t>“They will learn in time”</a:t>
            </a:r>
          </a:p>
          <a:p>
            <a:endParaRPr lang="en-GB" sz="2400" dirty="0" smtClean="0"/>
          </a:p>
          <a:p>
            <a:r>
              <a:rPr lang="en-GB" sz="2400" dirty="0" smtClean="0"/>
              <a:t>“They’re being naughty”</a:t>
            </a:r>
          </a:p>
          <a:p>
            <a:endParaRPr lang="en-GB" sz="2400" dirty="0" smtClean="0"/>
          </a:p>
          <a:p>
            <a:r>
              <a:rPr lang="en-GB" sz="2400" dirty="0" smtClean="0"/>
              <a:t>“We need to concentrate on teaching them numeracy and literacy”</a:t>
            </a:r>
          </a:p>
          <a:p>
            <a:endParaRPr lang="en-GB" sz="2400" dirty="0"/>
          </a:p>
          <a:p>
            <a:r>
              <a:rPr lang="en-GB" sz="2400" dirty="0">
                <a:hlinkClick r:id="rId2"/>
              </a:rPr>
              <a:t>https://46y5eh11fhgw3ve3ytpwxt9r-wpengine.netdna-ssl.com/wp-content/uploads/2015/05/Enhancing-and-Practicing-Executive-Function-Skills-with-Children-from-Infancy-to-Adolescence-1.pdf</a:t>
            </a:r>
            <a:endParaRPr lang="en-GB" sz="2400" dirty="0"/>
          </a:p>
          <a:p>
            <a:endParaRPr lang="en-GB" sz="2400" dirty="0"/>
          </a:p>
        </p:txBody>
      </p:sp>
    </p:spTree>
    <p:extLst>
      <p:ext uri="{BB962C8B-B14F-4D97-AF65-F5344CB8AC3E}">
        <p14:creationId xmlns:p14="http://schemas.microsoft.com/office/powerpoint/2010/main" val="2764005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Functioning</a:t>
            </a:r>
            <a:endParaRPr lang="en-GB" dirty="0"/>
          </a:p>
        </p:txBody>
      </p:sp>
      <p:sp>
        <p:nvSpPr>
          <p:cNvPr id="3" name="Text Placeholder 2"/>
          <p:cNvSpPr>
            <a:spLocks noGrp="1"/>
          </p:cNvSpPr>
          <p:nvPr>
            <p:ph type="body" idx="1"/>
          </p:nvPr>
        </p:nvSpPr>
        <p:spPr/>
        <p:txBody>
          <a:bodyPr/>
          <a:lstStyle/>
          <a:p>
            <a:r>
              <a:rPr lang="en-GB" dirty="0" smtClean="0"/>
              <a:t>How to Help</a:t>
            </a:r>
            <a:endParaRPr lang="en-GB" dirty="0"/>
          </a:p>
        </p:txBody>
      </p:sp>
      <p:sp>
        <p:nvSpPr>
          <p:cNvPr id="4" name="Text Placeholder 3"/>
          <p:cNvSpPr>
            <a:spLocks noGrp="1"/>
          </p:cNvSpPr>
          <p:nvPr>
            <p:ph type="body" sz="half" idx="2"/>
          </p:nvPr>
        </p:nvSpPr>
        <p:spPr/>
        <p:txBody>
          <a:bodyPr/>
          <a:lstStyle/>
          <a:p>
            <a:pPr marL="342900" indent="-342900">
              <a:spcBef>
                <a:spcPts val="1200"/>
              </a:spcBef>
              <a:spcAft>
                <a:spcPts val="1200"/>
              </a:spcAft>
              <a:buFont typeface="Arial" panose="020B0604020202020204" pitchFamily="34" charset="0"/>
              <a:buChar char="•"/>
            </a:pPr>
            <a:r>
              <a:rPr lang="en-GB" dirty="0" smtClean="0"/>
              <a:t>Sensitive</a:t>
            </a:r>
            <a:r>
              <a:rPr lang="en-GB" dirty="0"/>
              <a:t>, responsive caregiving </a:t>
            </a:r>
            <a:endParaRPr lang="en-GB" dirty="0" smtClean="0"/>
          </a:p>
          <a:p>
            <a:pPr marL="342900" indent="-342900">
              <a:spcBef>
                <a:spcPts val="1200"/>
              </a:spcBef>
              <a:spcAft>
                <a:spcPts val="1200"/>
              </a:spcAft>
              <a:buFont typeface="Arial" panose="020B0604020202020204" pitchFamily="34" charset="0"/>
              <a:buChar char="•"/>
            </a:pPr>
            <a:r>
              <a:rPr lang="en-GB" dirty="0" smtClean="0"/>
              <a:t>Individualized </a:t>
            </a:r>
            <a:r>
              <a:rPr lang="en-GB" dirty="0"/>
              <a:t>teaching in the context of situations that require making </a:t>
            </a:r>
            <a:r>
              <a:rPr lang="en-GB" dirty="0" smtClean="0"/>
              <a:t>choices </a:t>
            </a:r>
          </a:p>
          <a:p>
            <a:pPr marL="342900" indent="-342900">
              <a:spcBef>
                <a:spcPts val="1200"/>
              </a:spcBef>
              <a:spcAft>
                <a:spcPts val="1200"/>
              </a:spcAft>
              <a:buFont typeface="Arial" panose="020B0604020202020204" pitchFamily="34" charset="0"/>
              <a:buChar char="•"/>
            </a:pPr>
            <a:r>
              <a:rPr lang="en-GB" dirty="0" smtClean="0"/>
              <a:t>Opportunities </a:t>
            </a:r>
            <a:r>
              <a:rPr lang="en-GB" dirty="0"/>
              <a:t>for children to direct their own activities with decreasing adult supervision </a:t>
            </a:r>
            <a:r>
              <a:rPr lang="en-GB" b="1" dirty="0"/>
              <a:t>over </a:t>
            </a:r>
            <a:r>
              <a:rPr lang="en-GB" b="1" dirty="0" smtClean="0"/>
              <a:t>time</a:t>
            </a:r>
            <a:endParaRPr lang="en-GB" dirty="0"/>
          </a:p>
          <a:p>
            <a:pPr marL="342900" indent="-342900">
              <a:spcBef>
                <a:spcPts val="1200"/>
              </a:spcBef>
              <a:spcAft>
                <a:spcPts val="1200"/>
              </a:spcAft>
              <a:buFont typeface="Arial" panose="020B0604020202020204" pitchFamily="34" charset="0"/>
              <a:buChar char="•"/>
            </a:pPr>
            <a:r>
              <a:rPr lang="en-GB" dirty="0" smtClean="0"/>
              <a:t>Promoting sustained joint attention </a:t>
            </a:r>
          </a:p>
          <a:p>
            <a:pPr marL="342900" indent="-342900">
              <a:spcBef>
                <a:spcPts val="1200"/>
              </a:spcBef>
              <a:spcAft>
                <a:spcPts val="1200"/>
              </a:spcAft>
              <a:buFont typeface="Arial" panose="020B0604020202020204" pitchFamily="34" charset="0"/>
              <a:buChar char="•"/>
            </a:pPr>
            <a:r>
              <a:rPr lang="en-GB" dirty="0" smtClean="0"/>
              <a:t>Supporting children with emotional regulation </a:t>
            </a:r>
          </a:p>
          <a:p>
            <a:pPr marL="342900" indent="-342900">
              <a:spcBef>
                <a:spcPts val="1200"/>
              </a:spcBef>
              <a:spcAft>
                <a:spcPts val="1200"/>
              </a:spcAft>
              <a:buFont typeface="Arial" panose="020B0604020202020204" pitchFamily="34" charset="0"/>
              <a:buChar char="•"/>
            </a:pPr>
            <a:r>
              <a:rPr lang="en-GB" dirty="0" smtClean="0"/>
              <a:t>Available </a:t>
            </a:r>
            <a:r>
              <a:rPr lang="en-GB" dirty="0"/>
              <a:t>adults who are not under such pressure that they cannot make time for children to practice their </a:t>
            </a:r>
            <a:r>
              <a:rPr lang="en-GB" dirty="0" smtClean="0"/>
              <a:t>skills</a:t>
            </a:r>
            <a:endParaRPr lang="en-GB" dirty="0"/>
          </a:p>
        </p:txBody>
      </p:sp>
    </p:spTree>
    <p:extLst>
      <p:ext uri="{BB962C8B-B14F-4D97-AF65-F5344CB8AC3E}">
        <p14:creationId xmlns:p14="http://schemas.microsoft.com/office/powerpoint/2010/main" val="1882725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Ideas</a:t>
            </a:r>
            <a:endParaRPr lang="en-GB" dirty="0"/>
          </a:p>
        </p:txBody>
      </p:sp>
      <p:sp>
        <p:nvSpPr>
          <p:cNvPr id="3" name="Text Placeholder 2"/>
          <p:cNvSpPr>
            <a:spLocks noGrp="1"/>
          </p:cNvSpPr>
          <p:nvPr>
            <p:ph type="body" idx="1"/>
          </p:nvPr>
        </p:nvSpPr>
        <p:spPr/>
        <p:txBody>
          <a:bodyPr/>
          <a:lstStyle/>
          <a:p>
            <a:r>
              <a:rPr lang="en-GB" dirty="0" smtClean="0"/>
              <a:t>School Settings</a:t>
            </a:r>
            <a:endParaRPr lang="en-GB" dirty="0"/>
          </a:p>
        </p:txBody>
      </p:sp>
      <p:sp>
        <p:nvSpPr>
          <p:cNvPr id="4" name="Text Placeholder 3"/>
          <p:cNvSpPr>
            <a:spLocks noGrp="1"/>
          </p:cNvSpPr>
          <p:nvPr>
            <p:ph type="body" sz="half" idx="2"/>
          </p:nvPr>
        </p:nvSpPr>
        <p:spPr>
          <a:xfrm>
            <a:off x="683568" y="1412776"/>
            <a:ext cx="8136904" cy="4343400"/>
          </a:xfrm>
        </p:spPr>
        <p:txBody>
          <a:bodyPr/>
          <a:lstStyle/>
          <a:p>
            <a:r>
              <a:rPr lang="en-GB" sz="2800" b="1" dirty="0" smtClean="0">
                <a:latin typeface="+mn-lt"/>
              </a:rPr>
              <a:t>Key Adult/s physically and emotionally available</a:t>
            </a:r>
          </a:p>
          <a:p>
            <a:endParaRPr lang="en-GB" sz="2800" b="1" dirty="0" smtClean="0">
              <a:latin typeface="+mn-lt"/>
            </a:endParaRPr>
          </a:p>
          <a:p>
            <a:pPr marL="800100" lvl="1" indent="-342900">
              <a:buFont typeface="Arial" panose="020B0604020202020204" pitchFamily="34" charset="0"/>
              <a:buChar char="•"/>
            </a:pPr>
            <a:r>
              <a:rPr lang="en-GB" sz="2800" dirty="0" smtClean="0">
                <a:solidFill>
                  <a:schemeClr val="tx1">
                    <a:lumMod val="65000"/>
                    <a:lumOff val="35000"/>
                  </a:schemeClr>
                </a:solidFill>
              </a:rPr>
              <a:t>Meet and greet at beginning of day</a:t>
            </a:r>
          </a:p>
          <a:p>
            <a:pPr marL="800100" lvl="1" indent="-342900">
              <a:buFont typeface="Arial" panose="020B0604020202020204" pitchFamily="34" charset="0"/>
              <a:buChar char="•"/>
            </a:pPr>
            <a:r>
              <a:rPr lang="en-GB" sz="2800" dirty="0" smtClean="0">
                <a:solidFill>
                  <a:schemeClr val="tx1">
                    <a:lumMod val="65000"/>
                    <a:lumOff val="35000"/>
                  </a:schemeClr>
                </a:solidFill>
              </a:rPr>
              <a:t>‘Time in’ with trusted adult</a:t>
            </a:r>
          </a:p>
          <a:p>
            <a:pPr marL="800100" lvl="1" indent="-342900">
              <a:buFont typeface="Arial" panose="020B0604020202020204" pitchFamily="34" charset="0"/>
              <a:buChar char="•"/>
            </a:pPr>
            <a:r>
              <a:rPr lang="en-GB" sz="2800" dirty="0" smtClean="0">
                <a:solidFill>
                  <a:schemeClr val="tx1">
                    <a:lumMod val="65000"/>
                    <a:lumOff val="35000"/>
                  </a:schemeClr>
                </a:solidFill>
              </a:rPr>
              <a:t>Check in cards</a:t>
            </a:r>
          </a:p>
          <a:p>
            <a:pPr marL="800100" lvl="1" indent="-342900">
              <a:buFont typeface="Arial" panose="020B0604020202020204" pitchFamily="34" charset="0"/>
              <a:buChar char="•"/>
            </a:pPr>
            <a:r>
              <a:rPr lang="en-GB" sz="2800" dirty="0" smtClean="0">
                <a:solidFill>
                  <a:schemeClr val="tx1">
                    <a:lumMod val="65000"/>
                    <a:lumOff val="35000"/>
                  </a:schemeClr>
                </a:solidFill>
              </a:rPr>
              <a:t>Supports </a:t>
            </a:r>
            <a:r>
              <a:rPr lang="en-GB" sz="2800" dirty="0">
                <a:solidFill>
                  <a:schemeClr val="tx1">
                    <a:lumMod val="65000"/>
                    <a:lumOff val="35000"/>
                  </a:schemeClr>
                </a:solidFill>
              </a:rPr>
              <a:t>breaks from school – transitional objects, ‘child in mind’, support transition points</a:t>
            </a:r>
          </a:p>
          <a:p>
            <a:pPr marL="800100" lvl="1" indent="-342900">
              <a:buFont typeface="Arial" panose="020B0604020202020204" pitchFamily="34" charset="0"/>
              <a:buChar char="•"/>
            </a:pPr>
            <a:endParaRPr lang="en-GB" sz="2800" dirty="0" smtClean="0">
              <a:solidFill>
                <a:schemeClr val="tx1">
                  <a:lumMod val="65000"/>
                  <a:lumOff val="35000"/>
                </a:schemeClr>
              </a:solidFill>
            </a:endParaRPr>
          </a:p>
        </p:txBody>
      </p:sp>
    </p:spTree>
    <p:extLst>
      <p:ext uri="{BB962C8B-B14F-4D97-AF65-F5344CB8AC3E}">
        <p14:creationId xmlns:p14="http://schemas.microsoft.com/office/powerpoint/2010/main" val="2163788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Ideas</a:t>
            </a:r>
            <a:endParaRPr lang="en-GB" dirty="0"/>
          </a:p>
        </p:txBody>
      </p:sp>
      <p:sp>
        <p:nvSpPr>
          <p:cNvPr id="3" name="Text Placeholder 2"/>
          <p:cNvSpPr>
            <a:spLocks noGrp="1"/>
          </p:cNvSpPr>
          <p:nvPr>
            <p:ph type="body" idx="1"/>
          </p:nvPr>
        </p:nvSpPr>
        <p:spPr/>
        <p:txBody>
          <a:bodyPr/>
          <a:lstStyle/>
          <a:p>
            <a:r>
              <a:rPr lang="en-GB" dirty="0" smtClean="0"/>
              <a:t>School Settings</a:t>
            </a:r>
            <a:endParaRPr lang="en-GB" dirty="0"/>
          </a:p>
        </p:txBody>
      </p:sp>
      <p:sp>
        <p:nvSpPr>
          <p:cNvPr id="4" name="Text Placeholder 3"/>
          <p:cNvSpPr>
            <a:spLocks noGrp="1"/>
          </p:cNvSpPr>
          <p:nvPr>
            <p:ph type="body" sz="half" idx="2"/>
          </p:nvPr>
        </p:nvSpPr>
        <p:spPr>
          <a:xfrm>
            <a:off x="683568" y="1412776"/>
            <a:ext cx="8136904" cy="4343400"/>
          </a:xfrm>
        </p:spPr>
        <p:txBody>
          <a:bodyPr/>
          <a:lstStyle/>
          <a:p>
            <a:pPr marL="342900" indent="-342900">
              <a:spcAft>
                <a:spcPts val="600"/>
              </a:spcAft>
              <a:buFont typeface="Arial" panose="020B0604020202020204" pitchFamily="34" charset="0"/>
              <a:buChar char="•"/>
            </a:pPr>
            <a:r>
              <a:rPr lang="en-GB" dirty="0" smtClean="0"/>
              <a:t>Permission cards to go to a safe space – can be used by all students</a:t>
            </a:r>
          </a:p>
          <a:p>
            <a:pPr marL="342900" indent="-342900">
              <a:buFont typeface="Arial" panose="020B0604020202020204" pitchFamily="34" charset="0"/>
              <a:buChar char="•"/>
            </a:pPr>
            <a:r>
              <a:rPr lang="en-GB" dirty="0" smtClean="0"/>
              <a:t>Nurture through food and drinks</a:t>
            </a:r>
          </a:p>
          <a:p>
            <a:pPr marL="342900" indent="-342900">
              <a:buFont typeface="Arial" panose="020B0604020202020204" pitchFamily="34" charset="0"/>
              <a:buChar char="•"/>
            </a:pPr>
            <a:r>
              <a:rPr lang="en-GB" dirty="0" smtClean="0"/>
              <a:t>Physical activity to aid concentration by providing ‘brain breaks’ – get to know limit of child’s task centred activity </a:t>
            </a:r>
          </a:p>
          <a:p>
            <a:pPr marL="342900" indent="-342900">
              <a:buFont typeface="Arial" panose="020B0604020202020204" pitchFamily="34" charset="0"/>
              <a:buChar char="•"/>
            </a:pPr>
            <a:r>
              <a:rPr lang="en-GB" dirty="0" smtClean="0"/>
              <a:t>Consistent approach from all staff, messages that school is a safe place</a:t>
            </a:r>
          </a:p>
          <a:p>
            <a:pPr marL="342900" indent="-342900">
              <a:buFont typeface="Arial" panose="020B0604020202020204" pitchFamily="34" charset="0"/>
              <a:buChar char="•"/>
            </a:pPr>
            <a:r>
              <a:rPr lang="en-GB" dirty="0" smtClean="0"/>
              <a:t>Relational repair where adults have ‘got things wrong’</a:t>
            </a:r>
          </a:p>
          <a:p>
            <a:pPr marL="342900" indent="-342900">
              <a:buFont typeface="Arial" panose="020B0604020202020204" pitchFamily="34" charset="0"/>
              <a:buChar char="•"/>
            </a:pPr>
            <a:r>
              <a:rPr lang="en-GB" dirty="0" smtClean="0"/>
              <a:t>Home – school communication</a:t>
            </a:r>
          </a:p>
          <a:p>
            <a:pPr marL="342900" indent="-342900">
              <a:buFont typeface="Arial" panose="020B0604020202020204" pitchFamily="34" charset="0"/>
              <a:buChar char="•"/>
            </a:pPr>
            <a:r>
              <a:rPr lang="en-GB" dirty="0" smtClean="0"/>
              <a:t>Action plan for challenges</a:t>
            </a:r>
            <a:endParaRPr lang="en-GB" dirty="0"/>
          </a:p>
        </p:txBody>
      </p:sp>
    </p:spTree>
    <p:extLst>
      <p:ext uri="{BB962C8B-B14F-4D97-AF65-F5344CB8AC3E}">
        <p14:creationId xmlns:p14="http://schemas.microsoft.com/office/powerpoint/2010/main" val="2308144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Family Action</a:t>
            </a:r>
            <a:br>
              <a:rPr lang="en-GB" dirty="0" smtClean="0"/>
            </a:br>
            <a:r>
              <a:rPr lang="en-GB" sz="2400" dirty="0" smtClean="0">
                <a:solidFill>
                  <a:srgbClr val="92D050"/>
                </a:solidFill>
              </a:rPr>
              <a:t>Resources for Schools</a:t>
            </a:r>
            <a:endParaRPr lang="en-GB" dirty="0"/>
          </a:p>
        </p:txBody>
      </p:sp>
      <p:sp>
        <p:nvSpPr>
          <p:cNvPr id="4" name="Text Placeholder 3"/>
          <p:cNvSpPr>
            <a:spLocks noGrp="1"/>
          </p:cNvSpPr>
          <p:nvPr>
            <p:ph type="body" sz="half" idx="2"/>
          </p:nvPr>
        </p:nvSpPr>
        <p:spPr/>
        <p:txBody>
          <a:bodyPr/>
          <a:lstStyle/>
          <a:p>
            <a:endParaRPr lang="en-GB" dirty="0" smtClean="0">
              <a:hlinkClick r:id="rId2"/>
            </a:endParaRPr>
          </a:p>
          <a:p>
            <a:endParaRPr lang="en-GB" dirty="0">
              <a:hlinkClick r:id="rId2"/>
            </a:endParaRPr>
          </a:p>
          <a:p>
            <a:endParaRPr lang="en-GB" dirty="0" smtClean="0">
              <a:hlinkClick r:id="rId2"/>
            </a:endParaRPr>
          </a:p>
          <a:p>
            <a:endParaRPr lang="en-GB" dirty="0">
              <a:hlinkClick r:id="rId2"/>
            </a:endParaRPr>
          </a:p>
          <a:p>
            <a:endParaRPr lang="en-GB" dirty="0" smtClean="0">
              <a:hlinkClick r:id="rId2"/>
            </a:endParaRPr>
          </a:p>
          <a:p>
            <a:endParaRPr lang="en-GB" dirty="0">
              <a:hlinkClick r:id="rId2"/>
            </a:endParaRPr>
          </a:p>
          <a:p>
            <a:endParaRPr lang="en-GB" dirty="0" smtClean="0">
              <a:hlinkClick r:id="rId2"/>
            </a:endParaRPr>
          </a:p>
          <a:p>
            <a:endParaRPr lang="en-GB" dirty="0">
              <a:hlinkClick r:id="rId2"/>
            </a:endParaRPr>
          </a:p>
          <a:p>
            <a:endParaRPr lang="en-GB" dirty="0" smtClean="0">
              <a:hlinkClick r:id="rId2"/>
            </a:endParaRPr>
          </a:p>
          <a:p>
            <a:endParaRPr lang="en-GB" dirty="0">
              <a:hlinkClick r:id="rId2"/>
            </a:endParaRPr>
          </a:p>
          <a:p>
            <a:endParaRPr lang="en-GB" dirty="0" smtClean="0">
              <a:hlinkClick r:id="rId2"/>
            </a:endParaRPr>
          </a:p>
          <a:p>
            <a:r>
              <a:rPr lang="en-GB" dirty="0" smtClean="0">
                <a:hlinkClick r:id="rId2"/>
              </a:rPr>
              <a:t>https</a:t>
            </a:r>
            <a:r>
              <a:rPr lang="en-GB" dirty="0">
                <a:hlinkClick r:id="rId2"/>
              </a:rPr>
              <a:t>://www.family-action.org.uk/what-we-do/children-families/schools-education/emass-training-and-resources/</a:t>
            </a:r>
            <a:endParaRPr lang="en-GB"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642" y="1295400"/>
            <a:ext cx="3340658" cy="4293840"/>
          </a:xfrm>
          <a:prstGeom prst="rect">
            <a:avLst/>
          </a:prstGeom>
          <a:ln>
            <a:solidFill>
              <a:schemeClr val="tx1"/>
            </a:solidFill>
          </a:ln>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888" y="1295400"/>
            <a:ext cx="3381637" cy="4293840"/>
          </a:xfrm>
          <a:prstGeom prst="rect">
            <a:avLst/>
          </a:prstGeom>
          <a:ln>
            <a:solidFill>
              <a:schemeClr val="tx1"/>
            </a:solidFill>
          </a:ln>
        </p:spPr>
      </p:pic>
    </p:spTree>
    <p:extLst>
      <p:ext uri="{BB962C8B-B14F-4D97-AF65-F5344CB8AC3E}">
        <p14:creationId xmlns:p14="http://schemas.microsoft.com/office/powerpoint/2010/main" val="3877308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itle 1"/>
          <p:cNvSpPr>
            <a:spLocks noGrp="1"/>
          </p:cNvSpPr>
          <p:nvPr>
            <p:ph type="title"/>
          </p:nvPr>
        </p:nvSpPr>
        <p:spPr/>
        <p:txBody>
          <a:bodyPr/>
          <a:lstStyle/>
          <a:p>
            <a:r>
              <a:rPr lang="en-GB" altLang="en-US" dirty="0" smtClean="0">
                <a:solidFill>
                  <a:srgbClr val="00B050"/>
                </a:solidFill>
              </a:rPr>
              <a:t>The Importance of Relationship</a:t>
            </a:r>
          </a:p>
        </p:txBody>
      </p:sp>
      <p:sp>
        <p:nvSpPr>
          <p:cNvPr id="3" name="Content Placeholder 2"/>
          <p:cNvSpPr>
            <a:spLocks noGrp="1"/>
          </p:cNvSpPr>
          <p:nvPr>
            <p:ph idx="1"/>
          </p:nvPr>
        </p:nvSpPr>
        <p:spPr>
          <a:xfrm>
            <a:off x="611560" y="1556792"/>
            <a:ext cx="8001000" cy="2667000"/>
          </a:xfrm>
        </p:spPr>
        <p:txBody>
          <a:bodyPr/>
          <a:lstStyle/>
          <a:p>
            <a:pPr marL="0" indent="0">
              <a:buFontTx/>
              <a:buNone/>
              <a:defRPr/>
            </a:pPr>
            <a:r>
              <a:rPr lang="en-GB" sz="2800" i="1" dirty="0" smtClean="0">
                <a:latin typeface="Arial" panose="020B0604020202020204" pitchFamily="34" charset="0"/>
                <a:cs typeface="Arial" panose="020B0604020202020204" pitchFamily="34" charset="0"/>
              </a:rPr>
              <a:t>‘If relationships are where things developmentally can go wrong,  then relationships are where they are most likely to be put right.’ </a:t>
            </a:r>
            <a:r>
              <a:rPr lang="en-GB" sz="2000" i="1" dirty="0" smtClean="0">
                <a:latin typeface="Arial" panose="020B0604020202020204" pitchFamily="34" charset="0"/>
                <a:cs typeface="Arial" panose="020B0604020202020204" pitchFamily="34" charset="0"/>
              </a:rPr>
              <a:t>David Howe</a:t>
            </a:r>
          </a:p>
          <a:p>
            <a:pPr marL="0" indent="0">
              <a:buFontTx/>
              <a:buNone/>
              <a:defRPr/>
            </a:pPr>
            <a:endParaRPr lang="en-GB" sz="2800" i="1" dirty="0" smtClean="0">
              <a:latin typeface="Arial" panose="020B0604020202020204" pitchFamily="34" charset="0"/>
              <a:cs typeface="Arial" panose="020B0604020202020204" pitchFamily="34" charset="0"/>
            </a:endParaRPr>
          </a:p>
          <a:p>
            <a:pPr marL="0" indent="0" fontAlgn="base">
              <a:buNone/>
            </a:pPr>
            <a:r>
              <a:rPr lang="en-GB" sz="2800" i="1" dirty="0" smtClean="0">
                <a:latin typeface="Arial" panose="020B0604020202020204" pitchFamily="34" charset="0"/>
                <a:cs typeface="Arial" panose="020B0604020202020204" pitchFamily="34" charset="0"/>
              </a:rPr>
              <a:t>“Personal </a:t>
            </a:r>
            <a:r>
              <a:rPr lang="en-GB" sz="2800" i="1" dirty="0">
                <a:latin typeface="Arial" panose="020B0604020202020204" pitchFamily="34" charset="0"/>
                <a:cs typeface="Arial" panose="020B0604020202020204" pitchFamily="34" charset="0"/>
              </a:rPr>
              <a:t>relationships are the fertile soil from which all advancement, all success, all achievement in real life </a:t>
            </a:r>
            <a:r>
              <a:rPr lang="en-GB" sz="2800" i="1" dirty="0" smtClean="0">
                <a:latin typeface="Arial" panose="020B0604020202020204" pitchFamily="34" charset="0"/>
                <a:cs typeface="Arial" panose="020B0604020202020204" pitchFamily="34" charset="0"/>
              </a:rPr>
              <a:t>grows” </a:t>
            </a:r>
            <a:r>
              <a:rPr lang="en-GB" sz="2000" i="1" dirty="0" smtClean="0">
                <a:latin typeface="Arial" panose="020B0604020202020204" pitchFamily="34" charset="0"/>
                <a:cs typeface="Arial" panose="020B0604020202020204" pitchFamily="34" charset="0"/>
              </a:rPr>
              <a:t>Ben Stein</a:t>
            </a:r>
            <a:endParaRPr lang="en-GB" sz="2000" i="1" dirty="0">
              <a:latin typeface="Arial" panose="020B0604020202020204" pitchFamily="34" charset="0"/>
              <a:cs typeface="Arial" panose="020B0604020202020204" pitchFamily="34" charset="0"/>
            </a:endParaRPr>
          </a:p>
          <a:p>
            <a:pPr marL="0" indent="0">
              <a:buNone/>
              <a:defRPr/>
            </a:pPr>
            <a:endParaRPr lang="en-GB" dirty="0" smtClean="0"/>
          </a:p>
          <a:p>
            <a:pPr>
              <a:defRPr/>
            </a:pPr>
            <a:endParaRPr lang="en-GB" dirty="0" smtClean="0"/>
          </a:p>
          <a:p>
            <a:pPr>
              <a:defRPr/>
            </a:pPr>
            <a:endParaRPr lang="en-GB" dirty="0"/>
          </a:p>
        </p:txBody>
      </p:sp>
      <p:pic>
        <p:nvPicPr>
          <p:cNvPr id="5" name="Picture 4" descr="\\FA-FS01\HOME\probni\Desktop\Family Action Logos Letterhead\New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775" y="5804148"/>
            <a:ext cx="1927225" cy="87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61711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4725144"/>
            <a:ext cx="5256584" cy="523220"/>
          </a:xfrm>
          <a:prstGeom prst="rect">
            <a:avLst/>
          </a:prstGeom>
          <a:solidFill>
            <a:schemeClr val="bg1"/>
          </a:solidFill>
        </p:spPr>
        <p:txBody>
          <a:bodyPr wrap="square" rtlCol="0">
            <a:spAutoFit/>
          </a:bodyPr>
          <a:lstStyle/>
          <a:p>
            <a:pPr algn="ctr"/>
            <a:r>
              <a:rPr lang="en-GB" sz="2800" b="1" dirty="0" smtClean="0">
                <a:solidFill>
                  <a:schemeClr val="tx1">
                    <a:lumMod val="65000"/>
                    <a:lumOff val="35000"/>
                  </a:schemeClr>
                </a:solidFill>
              </a:rPr>
              <a:t>www.family-action.org.uk</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2540506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Neglect</a:t>
            </a:r>
            <a:endParaRPr lang="en-GB" dirty="0"/>
          </a:p>
        </p:txBody>
      </p:sp>
      <p:sp>
        <p:nvSpPr>
          <p:cNvPr id="3" name="Text Placeholder 2"/>
          <p:cNvSpPr>
            <a:spLocks noGrp="1"/>
          </p:cNvSpPr>
          <p:nvPr>
            <p:ph type="body" idx="1"/>
          </p:nvPr>
        </p:nvSpPr>
        <p:spPr/>
        <p:txBody>
          <a:bodyPr/>
          <a:lstStyle/>
          <a:p>
            <a:r>
              <a:rPr lang="en-GB" dirty="0" smtClean="0"/>
              <a:t>Impact on areas of development</a:t>
            </a:r>
            <a:endParaRPr lang="en-GB" dirty="0"/>
          </a:p>
        </p:txBody>
      </p:sp>
      <p:graphicFrame>
        <p:nvGraphicFramePr>
          <p:cNvPr id="5" name="Diagram 4"/>
          <p:cNvGraphicFramePr/>
          <p:nvPr>
            <p:extLst>
              <p:ext uri="{D42A27DB-BD31-4B8C-83A1-F6EECF244321}">
                <p14:modId xmlns:p14="http://schemas.microsoft.com/office/powerpoint/2010/main" val="1342349660"/>
              </p:ext>
            </p:extLst>
          </p:nvPr>
        </p:nvGraphicFramePr>
        <p:xfrm>
          <a:off x="107504" y="1700808"/>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3134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a:t>
            </a:r>
            <a:endParaRPr lang="en-GB" dirty="0"/>
          </a:p>
        </p:txBody>
      </p:sp>
      <p:sp>
        <p:nvSpPr>
          <p:cNvPr id="3" name="Text Placeholder 2"/>
          <p:cNvSpPr>
            <a:spLocks noGrp="1"/>
          </p:cNvSpPr>
          <p:nvPr>
            <p:ph type="body" idx="1"/>
          </p:nvPr>
        </p:nvSpPr>
        <p:spPr/>
        <p:txBody>
          <a:bodyPr/>
          <a:lstStyle/>
          <a:p>
            <a:r>
              <a:rPr lang="en-GB" dirty="0" smtClean="0"/>
              <a:t>Twelve Hours</a:t>
            </a:r>
            <a:endParaRPr lang="en-GB" dirty="0"/>
          </a:p>
        </p:txBody>
      </p:sp>
      <p:sp>
        <p:nvSpPr>
          <p:cNvPr id="4" name="Text Placeholder 3"/>
          <p:cNvSpPr>
            <a:spLocks noGrp="1"/>
          </p:cNvSpPr>
          <p:nvPr>
            <p:ph type="body" sz="half" idx="2"/>
          </p:nvPr>
        </p:nvSpPr>
        <p:spPr>
          <a:xfrm>
            <a:off x="685800" y="1484784"/>
            <a:ext cx="7696200" cy="4343400"/>
          </a:xfrm>
        </p:spPr>
        <p:txBody>
          <a:bodyPr/>
          <a:lstStyle/>
          <a:p>
            <a:pPr marL="342900" indent="-342900">
              <a:buFont typeface="Arial" panose="020B0604020202020204" pitchFamily="34" charset="0"/>
              <a:buChar char="•"/>
            </a:pPr>
            <a:r>
              <a:rPr lang="en-GB" sz="2400" dirty="0" smtClean="0"/>
              <a:t>Describe what </a:t>
            </a:r>
            <a:r>
              <a:rPr lang="en-GB" sz="2400" dirty="0"/>
              <a:t>things in the last 12 hours have enabled </a:t>
            </a:r>
            <a:r>
              <a:rPr lang="en-GB" sz="2400" dirty="0" smtClean="0"/>
              <a:t>you </a:t>
            </a:r>
            <a:r>
              <a:rPr lang="en-GB" sz="2400" dirty="0"/>
              <a:t>to function </a:t>
            </a:r>
            <a:r>
              <a:rPr lang="en-GB" sz="2400" dirty="0" smtClean="0"/>
              <a:t>at </a:t>
            </a:r>
            <a:r>
              <a:rPr lang="en-GB" sz="2400" dirty="0"/>
              <a:t>today’s </a:t>
            </a:r>
            <a:r>
              <a:rPr lang="en-GB" sz="2400" dirty="0" smtClean="0"/>
              <a:t>conference</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12861"/>
            <a:ext cx="1907704" cy="190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Program Files (x86)\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924944"/>
            <a:ext cx="250552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1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298" name="Picture 2" descr="800px-maslows_hierarchy_of_needssvg"/>
          <p:cNvPicPr>
            <a:picLocks noChangeAspect="1" noChangeArrowheads="1"/>
          </p:cNvPicPr>
          <p:nvPr/>
        </p:nvPicPr>
        <p:blipFill>
          <a:blip r:embed="rId3" cstate="print"/>
          <a:srcRect/>
          <a:stretch>
            <a:fillRect/>
          </a:stretch>
        </p:blipFill>
        <p:spPr bwMode="auto">
          <a:xfrm>
            <a:off x="762000" y="933450"/>
            <a:ext cx="7620000" cy="4991100"/>
          </a:xfrm>
          <a:prstGeom prst="rect">
            <a:avLst/>
          </a:prstGeom>
          <a:noFill/>
        </p:spPr>
      </p:pic>
      <p:sp>
        <p:nvSpPr>
          <p:cNvPr id="567299" name="Text Box 3"/>
          <p:cNvSpPr txBox="1">
            <a:spLocks noChangeArrowheads="1"/>
          </p:cNvSpPr>
          <p:nvPr/>
        </p:nvSpPr>
        <p:spPr bwMode="auto">
          <a:xfrm>
            <a:off x="899592" y="404664"/>
            <a:ext cx="3313112" cy="1569660"/>
          </a:xfrm>
          <a:prstGeom prst="rect">
            <a:avLst/>
          </a:prstGeom>
          <a:noFill/>
          <a:ln w="9525">
            <a:noFill/>
            <a:miter lim="800000"/>
            <a:headEnd/>
            <a:tailEnd/>
          </a:ln>
          <a:effectLst/>
        </p:spPr>
        <p:txBody>
          <a:bodyPr>
            <a:spAutoFit/>
          </a:bodyPr>
          <a:lstStyle/>
          <a:p>
            <a:pPr defTabSz="457200">
              <a:spcBef>
                <a:spcPct val="50000"/>
              </a:spcBef>
            </a:pPr>
            <a:r>
              <a:rPr lang="en-GB" sz="3200" b="1" dirty="0">
                <a:solidFill>
                  <a:schemeClr val="tx1">
                    <a:lumMod val="65000"/>
                    <a:lumOff val="35000"/>
                  </a:schemeClr>
                </a:solidFill>
              </a:rPr>
              <a:t>Maslow’s Hierarchy of Needs</a:t>
            </a:r>
          </a:p>
        </p:txBody>
      </p:sp>
    </p:spTree>
    <p:extLst>
      <p:ext uri="{BB962C8B-B14F-4D97-AF65-F5344CB8AC3E}">
        <p14:creationId xmlns:p14="http://schemas.microsoft.com/office/powerpoint/2010/main" val="316031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140968"/>
            <a:ext cx="4680520" cy="3506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Attachment Theory</a:t>
            </a:r>
            <a:endParaRPr lang="en-GB" dirty="0"/>
          </a:p>
        </p:txBody>
      </p:sp>
      <p:sp>
        <p:nvSpPr>
          <p:cNvPr id="3" name="Text Placeholder 2"/>
          <p:cNvSpPr>
            <a:spLocks noGrp="1"/>
          </p:cNvSpPr>
          <p:nvPr>
            <p:ph type="body" idx="1"/>
          </p:nvPr>
        </p:nvSpPr>
        <p:spPr/>
        <p:txBody>
          <a:bodyPr/>
          <a:lstStyle/>
          <a:p>
            <a:r>
              <a:rPr lang="en-GB" dirty="0" smtClean="0"/>
              <a:t>Basics</a:t>
            </a:r>
            <a:endParaRPr lang="en-GB" dirty="0"/>
          </a:p>
        </p:txBody>
      </p:sp>
      <p:sp>
        <p:nvSpPr>
          <p:cNvPr id="4" name="Text Placeholder 3"/>
          <p:cNvSpPr>
            <a:spLocks noGrp="1"/>
          </p:cNvSpPr>
          <p:nvPr>
            <p:ph type="body" sz="half" idx="2"/>
          </p:nvPr>
        </p:nvSpPr>
        <p:spPr/>
        <p:txBody>
          <a:bodyPr/>
          <a:lstStyle/>
          <a:p>
            <a:r>
              <a:rPr lang="en-GB" dirty="0" smtClean="0"/>
              <a:t>What do we know?</a:t>
            </a:r>
          </a:p>
          <a:p>
            <a:endParaRPr lang="en-GB" dirty="0"/>
          </a:p>
          <a:p>
            <a:pPr marL="342900" indent="-342900">
              <a:buFont typeface="Arial" panose="020B0604020202020204" pitchFamily="34" charset="0"/>
              <a:buChar char="•"/>
            </a:pPr>
            <a:r>
              <a:rPr lang="en-GB" dirty="0" smtClean="0"/>
              <a:t>Infants biologically driven to attach to caregivers</a:t>
            </a:r>
          </a:p>
          <a:p>
            <a:pPr marL="342900" indent="-342900">
              <a:buFont typeface="Arial" panose="020B0604020202020204" pitchFamily="34" charset="0"/>
              <a:buChar char="•"/>
            </a:pPr>
            <a:r>
              <a:rPr lang="en-GB" dirty="0" smtClean="0"/>
              <a:t>Attachment relationships provide security and safety</a:t>
            </a:r>
          </a:p>
          <a:p>
            <a:pPr marL="342900" indent="-342900">
              <a:buFont typeface="Arial" panose="020B0604020202020204" pitchFamily="34" charset="0"/>
              <a:buChar char="•"/>
            </a:pPr>
            <a:r>
              <a:rPr lang="en-GB" dirty="0" smtClean="0"/>
              <a:t>When child feels safe, they can explore and learn</a:t>
            </a:r>
            <a:endParaRPr lang="en-GB" dirty="0"/>
          </a:p>
        </p:txBody>
      </p:sp>
    </p:spTree>
    <p:extLst>
      <p:ext uri="{BB962C8B-B14F-4D97-AF65-F5344CB8AC3E}">
        <p14:creationId xmlns:p14="http://schemas.microsoft.com/office/powerpoint/2010/main" val="1236659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Attachment behaviours</a:t>
            </a:r>
            <a:endParaRPr lang="en-GB" dirty="0"/>
          </a:p>
        </p:txBody>
      </p:sp>
      <p:sp>
        <p:nvSpPr>
          <p:cNvPr id="3" name="Text Placeholder 2"/>
          <p:cNvSpPr>
            <a:spLocks noGrp="1"/>
          </p:cNvSpPr>
          <p:nvPr>
            <p:ph type="body" idx="1"/>
          </p:nvPr>
        </p:nvSpPr>
        <p:spPr/>
        <p:txBody>
          <a:bodyPr/>
          <a:lstStyle/>
          <a:p>
            <a:r>
              <a:rPr lang="en-GB" dirty="0" smtClean="0"/>
              <a:t>Impact of stress</a:t>
            </a:r>
            <a:endParaRPr lang="en-GB" dirty="0"/>
          </a:p>
        </p:txBody>
      </p:sp>
      <p:sp>
        <p:nvSpPr>
          <p:cNvPr id="4" name="Text Placeholder 3"/>
          <p:cNvSpPr>
            <a:spLocks noGrp="1"/>
          </p:cNvSpPr>
          <p:nvPr>
            <p:ph type="body" sz="half" idx="2"/>
          </p:nvPr>
        </p:nvSpPr>
        <p:spPr/>
        <p:txBody>
          <a:bodyPr/>
          <a:lstStyle/>
          <a:p>
            <a:pPr marL="342900" indent="-342900">
              <a:buFont typeface="Arial" panose="020B0604020202020204" pitchFamily="34" charset="0"/>
              <a:buChar char="•"/>
            </a:pPr>
            <a:r>
              <a:rPr lang="en-GB" dirty="0" smtClean="0"/>
              <a:t>Proximity – getting close</a:t>
            </a:r>
          </a:p>
          <a:p>
            <a:pPr marL="342900" indent="-342900">
              <a:buFont typeface="Arial" panose="020B0604020202020204" pitchFamily="34" charset="0"/>
              <a:buChar char="•"/>
            </a:pPr>
            <a:r>
              <a:rPr lang="en-GB" dirty="0" smtClean="0"/>
              <a:t>Separation protest - crying</a:t>
            </a:r>
          </a:p>
          <a:p>
            <a:pPr marL="342900" indent="-342900">
              <a:buFont typeface="Arial" panose="020B0604020202020204" pitchFamily="34" charset="0"/>
              <a:buChar char="•"/>
            </a:pPr>
            <a:r>
              <a:rPr lang="en-GB" dirty="0" smtClean="0"/>
              <a:t>Secure Base Effect – comfort and emotional regulation</a:t>
            </a:r>
          </a:p>
          <a:p>
            <a:endParaRPr lang="en-GB" dirty="0"/>
          </a:p>
          <a:p>
            <a:r>
              <a:rPr lang="en-GB" dirty="0" smtClean="0"/>
              <a:t>These behaviours can be triggered by anxiety, fear or need for comfort:</a:t>
            </a:r>
          </a:p>
          <a:p>
            <a:pPr marL="342900" indent="-342900">
              <a:buFont typeface="Arial" panose="020B0604020202020204" pitchFamily="34" charset="0"/>
              <a:buChar char="•"/>
            </a:pPr>
            <a:r>
              <a:rPr lang="en-GB" dirty="0" smtClean="0"/>
              <a:t>Actual or threatened separation when child feels insecure</a:t>
            </a:r>
          </a:p>
          <a:p>
            <a:pPr marL="342900" indent="-342900">
              <a:buFont typeface="Arial" panose="020B0604020202020204" pitchFamily="34" charset="0"/>
              <a:buChar char="•"/>
            </a:pPr>
            <a:r>
              <a:rPr lang="en-GB" dirty="0" smtClean="0"/>
              <a:t>Something in the environment causes alarm</a:t>
            </a:r>
          </a:p>
          <a:p>
            <a:pPr marL="342900" indent="-342900">
              <a:buFont typeface="Arial" panose="020B0604020202020204" pitchFamily="34" charset="0"/>
              <a:buChar char="•"/>
            </a:pPr>
            <a:r>
              <a:rPr lang="en-GB" dirty="0" smtClean="0"/>
              <a:t>The carer rejects the child</a:t>
            </a:r>
          </a:p>
          <a:p>
            <a:pPr marL="342900" indent="-342900">
              <a:buFont typeface="Arial" panose="020B0604020202020204" pitchFamily="34" charset="0"/>
              <a:buChar char="•"/>
            </a:pPr>
            <a:r>
              <a:rPr lang="en-GB" dirty="0" smtClean="0"/>
              <a:t>The carer is psychologically unavailable to the child</a:t>
            </a:r>
          </a:p>
          <a:p>
            <a:pPr marL="342900" indent="-342900">
              <a:buFont typeface="Arial" panose="020B0604020202020204" pitchFamily="34" charset="0"/>
              <a:buChar char="•"/>
            </a:pPr>
            <a:r>
              <a:rPr lang="en-GB" dirty="0" smtClean="0"/>
              <a:t>The child feels tired or ill </a:t>
            </a:r>
            <a:endParaRPr lang="en-GB" dirty="0"/>
          </a:p>
        </p:txBody>
      </p:sp>
    </p:spTree>
    <p:extLst>
      <p:ext uri="{BB962C8B-B14F-4D97-AF65-F5344CB8AC3E}">
        <p14:creationId xmlns:p14="http://schemas.microsoft.com/office/powerpoint/2010/main" val="1279980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593" y="2099621"/>
            <a:ext cx="4050451" cy="276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179512" y="116632"/>
            <a:ext cx="3888432" cy="1033264"/>
          </a:xfrm>
        </p:spPr>
        <p:txBody>
          <a:bodyPr/>
          <a:lstStyle/>
          <a:p>
            <a:r>
              <a:rPr lang="en-GB" dirty="0" smtClean="0"/>
              <a:t>Cycle of Attachment </a:t>
            </a:r>
          </a:p>
          <a:p>
            <a:r>
              <a:rPr lang="en-GB" dirty="0" smtClean="0"/>
              <a:t>Secure</a:t>
            </a:r>
            <a:endParaRPr lang="en-GB" dirty="0"/>
          </a:p>
        </p:txBody>
      </p:sp>
      <p:graphicFrame>
        <p:nvGraphicFramePr>
          <p:cNvPr id="5" name="Diagram 4"/>
          <p:cNvGraphicFramePr/>
          <p:nvPr>
            <p:extLst>
              <p:ext uri="{D42A27DB-BD31-4B8C-83A1-F6EECF244321}">
                <p14:modId xmlns:p14="http://schemas.microsoft.com/office/powerpoint/2010/main" val="3108975074"/>
              </p:ext>
            </p:extLst>
          </p:nvPr>
        </p:nvGraphicFramePr>
        <p:xfrm>
          <a:off x="-948630" y="0"/>
          <a:ext cx="11017224" cy="6788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3057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95536" y="1651074"/>
            <a:ext cx="8206680" cy="4343400"/>
          </a:xfrm>
        </p:spPr>
        <p:txBody>
          <a:bodyPr/>
          <a:lstStyle/>
          <a:p>
            <a:pPr fontAlgn="base"/>
            <a:r>
              <a:rPr lang="en-US" sz="2800" b="1" dirty="0" smtClean="0"/>
              <a:t>Self</a:t>
            </a:r>
            <a:r>
              <a:rPr lang="en-US" sz="2800" b="1" dirty="0"/>
              <a:t>: </a:t>
            </a:r>
            <a:r>
              <a:rPr lang="ja-JP" altLang="en-US" sz="2800" dirty="0"/>
              <a:t>“</a:t>
            </a:r>
            <a:r>
              <a:rPr lang="en-US" sz="2800" dirty="0"/>
              <a:t>I am good, lovable, wanted</a:t>
            </a:r>
            <a:r>
              <a:rPr lang="en-US" sz="2800" dirty="0" smtClean="0"/>
              <a:t>, </a:t>
            </a:r>
            <a:r>
              <a:rPr lang="en-US" sz="2800" dirty="0"/>
              <a:t>worthwhile, competent</a:t>
            </a:r>
            <a:r>
              <a:rPr lang="ja-JP" altLang="en-US" sz="2800" dirty="0"/>
              <a:t>”</a:t>
            </a:r>
            <a:r>
              <a:rPr lang="en-US" sz="2800" dirty="0" smtClean="0"/>
              <a:t>.</a:t>
            </a:r>
          </a:p>
          <a:p>
            <a:pPr fontAlgn="base"/>
            <a:endParaRPr lang="en-GB" sz="2800" dirty="0"/>
          </a:p>
          <a:p>
            <a:pPr fontAlgn="base"/>
            <a:r>
              <a:rPr lang="en-US" sz="2800" b="1" dirty="0"/>
              <a:t>Caregivers, other people and relationships: </a:t>
            </a:r>
            <a:r>
              <a:rPr lang="ja-JP" altLang="en-US" sz="2800" dirty="0"/>
              <a:t>“</a:t>
            </a:r>
            <a:r>
              <a:rPr lang="en-US" sz="2800" dirty="0"/>
              <a:t>They are responsive to my needs, sensitive, caring and trustworthy.</a:t>
            </a:r>
            <a:r>
              <a:rPr lang="ja-JP" altLang="en-US" sz="2800" dirty="0" smtClean="0"/>
              <a:t>”</a:t>
            </a:r>
            <a:endParaRPr lang="en-GB" altLang="ja-JP" sz="2800" dirty="0" smtClean="0"/>
          </a:p>
          <a:p>
            <a:pPr fontAlgn="base"/>
            <a:endParaRPr lang="en-GB" sz="2800" dirty="0"/>
          </a:p>
          <a:p>
            <a:pPr fontAlgn="base"/>
            <a:r>
              <a:rPr lang="en-US" sz="2800" b="1" dirty="0"/>
              <a:t>Life in general : </a:t>
            </a:r>
            <a:r>
              <a:rPr lang="ja-JP" altLang="en-US" sz="2800" dirty="0"/>
              <a:t>“</a:t>
            </a:r>
            <a:r>
              <a:rPr lang="en-US" sz="2800" dirty="0"/>
              <a:t>The world is safe, life is  </a:t>
            </a:r>
            <a:r>
              <a:rPr lang="en-US" sz="2800" dirty="0" smtClean="0"/>
              <a:t>good</a:t>
            </a:r>
            <a:r>
              <a:rPr lang="ja-JP" altLang="en-US" sz="2800" dirty="0"/>
              <a:t>”</a:t>
            </a:r>
            <a:r>
              <a:rPr lang="en-US" sz="2800" dirty="0"/>
              <a:t>. </a:t>
            </a:r>
            <a:endParaRPr lang="en-GB" sz="2800" dirty="0"/>
          </a:p>
          <a:p>
            <a:endParaRPr lang="en-GB" dirty="0"/>
          </a:p>
        </p:txBody>
      </p:sp>
      <p:sp>
        <p:nvSpPr>
          <p:cNvPr id="2" name="Text Placeholder 1"/>
          <p:cNvSpPr>
            <a:spLocks noGrp="1"/>
          </p:cNvSpPr>
          <p:nvPr>
            <p:ph type="body" idx="1"/>
          </p:nvPr>
        </p:nvSpPr>
        <p:spPr/>
        <p:txBody>
          <a:bodyPr/>
          <a:lstStyle/>
          <a:p>
            <a:r>
              <a:rPr lang="en-GB" sz="3600" dirty="0" smtClean="0">
                <a:solidFill>
                  <a:srgbClr val="00B050"/>
                </a:solidFill>
              </a:rPr>
              <a:t>Core beliefs</a:t>
            </a:r>
          </a:p>
          <a:p>
            <a:r>
              <a:rPr lang="en-GB" sz="3600" dirty="0" smtClean="0"/>
              <a:t> Secure attachment</a:t>
            </a:r>
            <a:endParaRPr lang="en-GB" sz="3600" dirty="0"/>
          </a:p>
        </p:txBody>
      </p:sp>
    </p:spTree>
    <p:extLst>
      <p:ext uri="{BB962C8B-B14F-4D97-AF65-F5344CB8AC3E}">
        <p14:creationId xmlns:p14="http://schemas.microsoft.com/office/powerpoint/2010/main" val="1163921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mily Action Presentation - Grey Background">
  <a:themeElements>
    <a:clrScheme name="Custom 2">
      <a:dk1>
        <a:srgbClr val="000000"/>
      </a:dk1>
      <a:lt1>
        <a:srgbClr val="FFFFFF"/>
      </a:lt1>
      <a:dk2>
        <a:srgbClr val="000000"/>
      </a:dk2>
      <a:lt2>
        <a:srgbClr val="808080"/>
      </a:lt2>
      <a:accent1>
        <a:srgbClr val="BBE0E3"/>
      </a:accent1>
      <a:accent2>
        <a:srgbClr val="00B050"/>
      </a:accent2>
      <a:accent3>
        <a:srgbClr val="7F7F7F"/>
      </a:accent3>
      <a:accent4>
        <a:srgbClr val="7030A0"/>
      </a:accent4>
      <a:accent5>
        <a:srgbClr val="0070C0"/>
      </a:accent5>
      <a:accent6>
        <a:srgbClr val="2D2D8A"/>
      </a:accent6>
      <a:hlink>
        <a:srgbClr val="009999"/>
      </a:hlink>
      <a:folHlink>
        <a:srgbClr val="99CC00"/>
      </a:folHlink>
    </a:clrScheme>
    <a:fontScheme name="Family Action Presentation - Grey Background">
      <a:majorFont>
        <a:latin typeface="VAGRounded LT Light"/>
        <a:ea typeface=""/>
        <a:cs typeface=""/>
      </a:majorFont>
      <a:minorFont>
        <a:latin typeface="VAGRounded L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mily Action Presentation - Grey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Action Presentation - Grey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Action Presentation - Grey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Action Presentation - Grey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Action Presentation - Grey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Action Presentation - Grey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Action Presentation - Grey 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Action Presentation - Grey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Action Presentation - Grey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Action Presentation - Grey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Action Presentation - Grey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Action Presentation - Grey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6C4937E55B504EBE3DE6E383F3BB90" ma:contentTypeVersion="0" ma:contentTypeDescription="Create a new document." ma:contentTypeScope="" ma:versionID="1ef9a29679ccb42f9dfa21161a85c7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76840B3-ED46-46C9-8F11-9CEFDDFDF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EFF1E8D-1826-4D1D-84FF-1911F9EC4058}">
  <ds:schemaRefs>
    <ds:schemaRef ds:uri="http://schemas.microsoft.com/sharepoint/v3/contenttype/forms"/>
  </ds:schemaRefs>
</ds:datastoreItem>
</file>

<file path=customXml/itemProps3.xml><?xml version="1.0" encoding="utf-8"?>
<ds:datastoreItem xmlns:ds="http://schemas.openxmlformats.org/officeDocument/2006/customXml" ds:itemID="{83895AB5-EDD4-4894-ADAB-A471A83499E5}">
  <ds:schemaRefs>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Family Action Presentation - Grey Background</Template>
  <TotalTime>3047</TotalTime>
  <Words>2135</Words>
  <Application>Microsoft Office PowerPoint</Application>
  <PresentationFormat>On-screen Show (4:3)</PresentationFormat>
  <Paragraphs>235</Paragraphs>
  <Slides>29</Slides>
  <Notes>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Family Action Presentation - Grey Background</vt:lpstr>
      <vt:lpstr>Office Theme</vt:lpstr>
      <vt:lpstr>PowerPoint Presentation</vt:lpstr>
      <vt:lpstr>Working Together 2018</vt:lpstr>
      <vt:lpstr>Neglect</vt:lpstr>
      <vt:lpstr>Exercise</vt:lpstr>
      <vt:lpstr>PowerPoint Presentation</vt:lpstr>
      <vt:lpstr>Attachment Theory</vt:lpstr>
      <vt:lpstr>Attachment behaviours</vt:lpstr>
      <vt:lpstr>PowerPoint Presentation</vt:lpstr>
      <vt:lpstr>PowerPoint Presentation</vt:lpstr>
      <vt:lpstr>Emotional Regulation</vt:lpstr>
      <vt:lpstr>PowerPoint Presentation</vt:lpstr>
      <vt:lpstr>PowerPoint Presentation</vt:lpstr>
      <vt:lpstr>PowerPoint Presentation</vt:lpstr>
      <vt:lpstr>Trauma</vt:lpstr>
      <vt:lpstr>Trauma</vt:lpstr>
      <vt:lpstr>PowerPoint Presentation</vt:lpstr>
      <vt:lpstr>Brain Development</vt:lpstr>
      <vt:lpstr>When the brains automatic response is ALARM</vt:lpstr>
      <vt:lpstr>The Adolescent Brain</vt:lpstr>
      <vt:lpstr>The Adolescent Brain</vt:lpstr>
      <vt:lpstr>PowerPoint Presentation</vt:lpstr>
      <vt:lpstr>Executive Functioning</vt:lpstr>
      <vt:lpstr>Myths</vt:lpstr>
      <vt:lpstr>Executive Functioning</vt:lpstr>
      <vt:lpstr>Practical Ideas</vt:lpstr>
      <vt:lpstr>Practical Ideas</vt:lpstr>
      <vt:lpstr>Family Action Resources for Schools</vt:lpstr>
      <vt:lpstr>The Importance of Relationship</vt:lpstr>
      <vt:lpstr>PowerPoint Presentation</vt:lpstr>
    </vt:vector>
  </TitlesOfParts>
  <Company>Family Welfare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beazmi</dc:creator>
  <cp:lastModifiedBy>Jane Daniel</cp:lastModifiedBy>
  <cp:revision>258</cp:revision>
  <cp:lastPrinted>2017-09-04T17:33:00Z</cp:lastPrinted>
  <dcterms:created xsi:type="dcterms:W3CDTF">2008-09-10T13:08:36Z</dcterms:created>
  <dcterms:modified xsi:type="dcterms:W3CDTF">2019-07-04T14:39:29Z</dcterms:modified>
</cp:coreProperties>
</file>