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3" r:id="rId2"/>
    <p:sldMasterId id="2147483907" r:id="rId3"/>
    <p:sldMasterId id="2147483938" r:id="rId4"/>
  </p:sldMasterIdLst>
  <p:notesMasterIdLst>
    <p:notesMasterId r:id="rId18"/>
  </p:notesMasterIdLst>
  <p:sldIdLst>
    <p:sldId id="396" r:id="rId5"/>
    <p:sldId id="416" r:id="rId6"/>
    <p:sldId id="413" r:id="rId7"/>
    <p:sldId id="419" r:id="rId8"/>
    <p:sldId id="425" r:id="rId9"/>
    <p:sldId id="426" r:id="rId10"/>
    <p:sldId id="421" r:id="rId11"/>
    <p:sldId id="411" r:id="rId12"/>
    <p:sldId id="410" r:id="rId13"/>
    <p:sldId id="394" r:id="rId14"/>
    <p:sldId id="414" r:id="rId15"/>
    <p:sldId id="422" r:id="rId16"/>
    <p:sldId id="42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021"/>
    <a:srgbClr val="FF98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94607"/>
  </p:normalViewPr>
  <p:slideViewPr>
    <p:cSldViewPr>
      <p:cViewPr varScale="1">
        <p:scale>
          <a:sx n="124" d="100"/>
          <a:sy n="124" d="100"/>
        </p:scale>
        <p:origin x="2192"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A86FDB4F-46F4-DB46-923B-46C6E1473700}" type="datetimeFigureOut">
              <a:rPr lang="en-GB"/>
              <a:pPr>
                <a:defRPr/>
              </a:pPr>
              <a:t>30/01/2019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AA87C244-F6CE-EA44-A13F-28A02E00872B}" type="slidenum">
              <a:rPr lang="en-GB"/>
              <a:pPr>
                <a:defRPr/>
              </a:pPr>
              <a:t>‹#›</a:t>
            </a:fld>
            <a:endParaRPr lang="en-GB"/>
          </a:p>
        </p:txBody>
      </p:sp>
    </p:spTree>
    <p:extLst>
      <p:ext uri="{BB962C8B-B14F-4D97-AF65-F5344CB8AC3E}">
        <p14:creationId xmlns:p14="http://schemas.microsoft.com/office/powerpoint/2010/main" val="2531777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AEB611-A183-4045-93BB-C138B50138C7}" type="slidenum">
              <a:rPr lang="en-GB" smtClean="0">
                <a:solidFill>
                  <a:prstClr val="black"/>
                </a:solidFill>
                <a:latin typeface="Calibri"/>
              </a:rPr>
              <a:pPr/>
              <a:t>1</a:t>
            </a:fld>
            <a:endParaRPr lang="en-GB" dirty="0">
              <a:solidFill>
                <a:prstClr val="black"/>
              </a:solidFill>
              <a:latin typeface="Calibri"/>
            </a:endParaRPr>
          </a:p>
        </p:txBody>
      </p:sp>
    </p:spTree>
    <p:extLst>
      <p:ext uri="{BB962C8B-B14F-4D97-AF65-F5344CB8AC3E}">
        <p14:creationId xmlns:p14="http://schemas.microsoft.com/office/powerpoint/2010/main" val="639265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offer up to 30 places as part of the pilot in partnership with University of Birmingham to study for a Cert Ed equivalent </a:t>
            </a:r>
          </a:p>
        </p:txBody>
      </p:sp>
      <p:sp>
        <p:nvSpPr>
          <p:cNvPr id="4" name="Slide Number Placeholder 3"/>
          <p:cNvSpPr>
            <a:spLocks noGrp="1"/>
          </p:cNvSpPr>
          <p:nvPr>
            <p:ph type="sldNum" sz="quarter" idx="5"/>
          </p:nvPr>
        </p:nvSpPr>
        <p:spPr/>
        <p:txBody>
          <a:bodyPr/>
          <a:lstStyle/>
          <a:p>
            <a:pPr>
              <a:defRPr/>
            </a:pPr>
            <a:fld id="{AA87C244-F6CE-EA44-A13F-28A02E00872B}" type="slidenum">
              <a:rPr lang="en-GB" smtClean="0"/>
              <a:pPr>
                <a:defRPr/>
              </a:pPr>
              <a:t>8</a:t>
            </a:fld>
            <a:endParaRPr lang="en-GB"/>
          </a:p>
        </p:txBody>
      </p:sp>
    </p:spTree>
    <p:extLst>
      <p:ext uri="{BB962C8B-B14F-4D97-AF65-F5344CB8AC3E}">
        <p14:creationId xmlns:p14="http://schemas.microsoft.com/office/powerpoint/2010/main" val="275689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outsiders in our schools</a:t>
            </a:r>
          </a:p>
        </p:txBody>
      </p:sp>
      <p:sp>
        <p:nvSpPr>
          <p:cNvPr id="4" name="Slide Number Placeholder 3"/>
          <p:cNvSpPr>
            <a:spLocks noGrp="1"/>
          </p:cNvSpPr>
          <p:nvPr>
            <p:ph type="sldNum" sz="quarter" idx="10"/>
          </p:nvPr>
        </p:nvSpPr>
        <p:spPr/>
        <p:txBody>
          <a:bodyPr/>
          <a:lstStyle/>
          <a:p>
            <a:pPr>
              <a:defRPr/>
            </a:pPr>
            <a:fld id="{B39AE0CA-8818-EE4D-837F-F0C539367B4D}" type="slidenum">
              <a:rPr lang="en-GB" smtClean="0"/>
              <a:pPr>
                <a:defRPr/>
              </a:pPr>
              <a:t>10</a:t>
            </a:fld>
            <a:endParaRPr lang="en-GB"/>
          </a:p>
        </p:txBody>
      </p:sp>
    </p:spTree>
    <p:extLst>
      <p:ext uri="{BB962C8B-B14F-4D97-AF65-F5344CB8AC3E}">
        <p14:creationId xmlns:p14="http://schemas.microsoft.com/office/powerpoint/2010/main" val="411943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Marauder’s Map</a:t>
            </a:r>
          </a:p>
          <a:p>
            <a:r>
              <a:rPr lang="en-US" dirty="0"/>
              <a:t>Do we know where children are going outside of schools?  How can we make sure that we are extending our awareness of local communities resources, including out of school settings.  Can we include this on local admissions forms? Can links and partnerships be formed to celebrate children’s successes in school, for example offering faith organisations information on events, results to strengthen partnerships at a universal level to enable any problems that arise at a future point to be dealt with supportively?</a:t>
            </a:r>
          </a:p>
        </p:txBody>
      </p:sp>
      <p:sp>
        <p:nvSpPr>
          <p:cNvPr id="4" name="Slide Number Placeholder 3"/>
          <p:cNvSpPr>
            <a:spLocks noGrp="1"/>
          </p:cNvSpPr>
          <p:nvPr>
            <p:ph type="sldNum" sz="quarter" idx="5"/>
          </p:nvPr>
        </p:nvSpPr>
        <p:spPr/>
        <p:txBody>
          <a:bodyPr/>
          <a:lstStyle/>
          <a:p>
            <a:pPr>
              <a:defRPr/>
            </a:pPr>
            <a:fld id="{AA87C244-F6CE-EA44-A13F-28A02E00872B}" type="slidenum">
              <a:rPr lang="en-GB" smtClean="0"/>
              <a:pPr>
                <a:defRPr/>
              </a:pPr>
              <a:t>11</a:t>
            </a:fld>
            <a:endParaRPr lang="en-GB"/>
          </a:p>
        </p:txBody>
      </p:sp>
    </p:spTree>
    <p:extLst>
      <p:ext uri="{BB962C8B-B14F-4D97-AF65-F5344CB8AC3E}">
        <p14:creationId xmlns:p14="http://schemas.microsoft.com/office/powerpoint/2010/main" val="3666335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A87C244-F6CE-EA44-A13F-28A02E00872B}" type="slidenum">
              <a:rPr lang="en-GB" smtClean="0"/>
              <a:pPr>
                <a:defRPr/>
              </a:pPr>
              <a:t>12</a:t>
            </a:fld>
            <a:endParaRPr lang="en-GB"/>
          </a:p>
        </p:txBody>
      </p:sp>
    </p:spTree>
    <p:extLst>
      <p:ext uri="{BB962C8B-B14F-4D97-AF65-F5344CB8AC3E}">
        <p14:creationId xmlns:p14="http://schemas.microsoft.com/office/powerpoint/2010/main" val="425519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4248E28-8840-0249-8081-24EE6392C84C}" type="datetime1">
              <a:rPr lang="en-GB"/>
              <a:pPr>
                <a:defRPr/>
              </a:pPr>
              <a:t>30/01/2019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4D94FCE-9E95-7F43-B9D7-C151CA2CC756}" type="slidenum">
              <a:rPr lang="en-GB"/>
              <a:pPr>
                <a:defRPr/>
              </a:pPr>
              <a:t>‹#›</a:t>
            </a:fld>
            <a:endParaRPr lang="en-GB"/>
          </a:p>
        </p:txBody>
      </p:sp>
    </p:spTree>
    <p:extLst>
      <p:ext uri="{BB962C8B-B14F-4D97-AF65-F5344CB8AC3E}">
        <p14:creationId xmlns:p14="http://schemas.microsoft.com/office/powerpoint/2010/main" val="24292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5C4EE29-B9E2-3D45-B77C-15B03C5A6591}" type="datetime1">
              <a:rPr lang="en-GB"/>
              <a:pPr>
                <a:defRPr/>
              </a:pPr>
              <a:t>30/01/2019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27F809-6ED8-C54E-A26F-8B579C23347D}" type="slidenum">
              <a:rPr lang="en-GB"/>
              <a:pPr>
                <a:defRPr/>
              </a:pPr>
              <a:t>‹#›</a:t>
            </a:fld>
            <a:endParaRPr lang="en-GB"/>
          </a:p>
        </p:txBody>
      </p:sp>
    </p:spTree>
    <p:extLst>
      <p:ext uri="{BB962C8B-B14F-4D97-AF65-F5344CB8AC3E}">
        <p14:creationId xmlns:p14="http://schemas.microsoft.com/office/powerpoint/2010/main" val="2213338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8C16D59-7ED3-5048-BBC6-646931CDFDBD}" type="datetime1">
              <a:rPr lang="en-GB"/>
              <a:pPr>
                <a:defRPr/>
              </a:pPr>
              <a:t>30/01/2019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6CFE9BF-D029-8247-AF95-6DD4448E2D40}" type="slidenum">
              <a:rPr lang="en-GB"/>
              <a:pPr>
                <a:defRPr/>
              </a:pPr>
              <a:t>‹#›</a:t>
            </a:fld>
            <a:endParaRPr lang="en-GB"/>
          </a:p>
        </p:txBody>
      </p:sp>
    </p:spTree>
    <p:extLst>
      <p:ext uri="{BB962C8B-B14F-4D97-AF65-F5344CB8AC3E}">
        <p14:creationId xmlns:p14="http://schemas.microsoft.com/office/powerpoint/2010/main" val="3717594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p:nvPr userDrawn="1"/>
        </p:nvSpPr>
        <p:spPr>
          <a:xfrm rot="321712">
            <a:off x="65088" y="2228850"/>
            <a:ext cx="9082087" cy="3130550"/>
          </a:xfrm>
          <a:custGeom>
            <a:avLst/>
            <a:gdLst/>
            <a:ahLst/>
            <a:cxnLst/>
            <a:rect l="l" t="t" r="r" b="b"/>
            <a:pathLst>
              <a:path w="9082649" h="3129884">
                <a:moveTo>
                  <a:pt x="8952658" y="0"/>
                </a:moveTo>
                <a:lnTo>
                  <a:pt x="9077891" y="1334301"/>
                </a:lnTo>
                <a:cubicBezTo>
                  <a:pt x="9079782" y="1768120"/>
                  <a:pt x="9081890" y="2211359"/>
                  <a:pt x="9082649" y="2595712"/>
                </a:cubicBezTo>
                <a:lnTo>
                  <a:pt x="3391276" y="3129884"/>
                </a:lnTo>
                <a:lnTo>
                  <a:pt x="62231" y="3129884"/>
                </a:lnTo>
                <a:lnTo>
                  <a:pt x="0" y="2466835"/>
                </a:lnTo>
                <a:cubicBezTo>
                  <a:pt x="4264777" y="2832072"/>
                  <a:pt x="7031423" y="1629098"/>
                  <a:pt x="8952658" y="0"/>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5" name="Freeform 4"/>
          <p:cNvSpPr/>
          <p:nvPr userDrawn="1"/>
        </p:nvSpPr>
        <p:spPr>
          <a:xfrm rot="365640">
            <a:off x="-76200" y="3122613"/>
            <a:ext cx="9375775" cy="4232275"/>
          </a:xfrm>
          <a:custGeom>
            <a:avLst/>
            <a:gdLst>
              <a:gd name="connsiteX0" fmla="*/ 9020172 w 9195459"/>
              <a:gd name="connsiteY0" fmla="*/ 0 h 4229013"/>
              <a:gd name="connsiteX1" fmla="*/ 9195459 w 9195459"/>
              <a:gd name="connsiteY1" fmla="*/ 1641826 h 4229013"/>
              <a:gd name="connsiteX2" fmla="*/ 286404 w 9195459"/>
              <a:gd name="connsiteY2" fmla="*/ 4229013 h 4229013"/>
              <a:gd name="connsiteX3" fmla="*/ 0 w 9195459"/>
              <a:gd name="connsiteY3" fmla="*/ 1646567 h 4229013"/>
              <a:gd name="connsiteX4" fmla="*/ 9020172 w 9195459"/>
              <a:gd name="connsiteY4" fmla="*/ 0 h 4229013"/>
              <a:gd name="connsiteX0" fmla="*/ 9020172 w 9376473"/>
              <a:gd name="connsiteY0" fmla="*/ 0 h 4229013"/>
              <a:gd name="connsiteX1" fmla="*/ 9376473 w 9376473"/>
              <a:gd name="connsiteY1" fmla="*/ 3237141 h 4229013"/>
              <a:gd name="connsiteX2" fmla="*/ 286404 w 9376473"/>
              <a:gd name="connsiteY2" fmla="*/ 4229013 h 4229013"/>
              <a:gd name="connsiteX3" fmla="*/ 0 w 9376473"/>
              <a:gd name="connsiteY3" fmla="*/ 1646567 h 4229013"/>
              <a:gd name="connsiteX4" fmla="*/ 9020172 w 9376473"/>
              <a:gd name="connsiteY4" fmla="*/ 0 h 4229013"/>
              <a:gd name="connsiteX0" fmla="*/ 9020172 w 9376473"/>
              <a:gd name="connsiteY0" fmla="*/ 0 h 4232399"/>
              <a:gd name="connsiteX1" fmla="*/ 9376473 w 9376473"/>
              <a:gd name="connsiteY1" fmla="*/ 3237141 h 4232399"/>
              <a:gd name="connsiteX2" fmla="*/ 254687 w 9376473"/>
              <a:gd name="connsiteY2" fmla="*/ 4232399 h 4232399"/>
              <a:gd name="connsiteX3" fmla="*/ 0 w 9376473"/>
              <a:gd name="connsiteY3" fmla="*/ 1646567 h 4232399"/>
              <a:gd name="connsiteX4" fmla="*/ 9020172 w 9376473"/>
              <a:gd name="connsiteY4" fmla="*/ 0 h 423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6473" h="4232399">
                <a:moveTo>
                  <a:pt x="9020172" y="0"/>
                </a:moveTo>
                <a:lnTo>
                  <a:pt x="9376473" y="3237141"/>
                </a:lnTo>
                <a:lnTo>
                  <a:pt x="254687" y="4232399"/>
                </a:lnTo>
                <a:cubicBezTo>
                  <a:pt x="220310" y="3910404"/>
                  <a:pt x="34377" y="1968562"/>
                  <a:pt x="0" y="1646567"/>
                </a:cubicBezTo>
                <a:cubicBezTo>
                  <a:pt x="4881496" y="2047652"/>
                  <a:pt x="6967530" y="1355106"/>
                  <a:pt x="9020172"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 name="Title 1"/>
          <p:cNvSpPr>
            <a:spLocks noGrp="1"/>
          </p:cNvSpPr>
          <p:nvPr>
            <p:ph type="ctrTitle"/>
          </p:nvPr>
        </p:nvSpPr>
        <p:spPr>
          <a:xfrm>
            <a:off x="437322" y="4164495"/>
            <a:ext cx="7772400" cy="1470025"/>
          </a:xfrm>
        </p:spPr>
        <p:txBody>
          <a:bodyPr anchor="b">
            <a:normAutofit/>
          </a:bodyPr>
          <a:lstStyle>
            <a:lvl1pPr algn="l">
              <a:defRPr sz="4000">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p:nvPr>
        </p:nvSpPr>
        <p:spPr>
          <a:xfrm>
            <a:off x="457200" y="5486400"/>
            <a:ext cx="6400800" cy="6858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p:txBody>
          <a:bodyPr/>
          <a:lstStyle>
            <a:lvl1pPr>
              <a:defRPr>
                <a:ea typeface="ＭＳ Ｐゴシック" charset="0"/>
              </a:defRPr>
            </a:lvl1pPr>
          </a:lstStyle>
          <a:p>
            <a:pPr>
              <a:defRPr/>
            </a:pPr>
            <a:fld id="{8C5BB407-F6B6-4420-8B8B-18C64CE0182B}" type="datetimeFigureOut">
              <a:rPr lang="en-US"/>
              <a:pPr>
                <a:defRPr/>
              </a:pPr>
              <a:t>1/30/19</a:t>
            </a:fld>
            <a:endParaRPr lang="en-US"/>
          </a:p>
        </p:txBody>
      </p:sp>
      <p:sp>
        <p:nvSpPr>
          <p:cNvPr id="7" name="Footer Placeholder 4"/>
          <p:cNvSpPr>
            <a:spLocks noGrp="1"/>
          </p:cNvSpPr>
          <p:nvPr>
            <p:ph type="ftr" sz="quarter" idx="11"/>
          </p:nvPr>
        </p:nvSpPr>
        <p:spPr/>
        <p:txBody>
          <a:bodyPr/>
          <a:lstStyle>
            <a:lvl1pPr>
              <a:defRPr>
                <a:ea typeface="ＭＳ Ｐゴシック" charset="0"/>
              </a:defRPr>
            </a:lvl1pPr>
          </a:lstStyle>
          <a:p>
            <a:pPr>
              <a:defRPr/>
            </a:pPr>
            <a:endParaRPr lang="en-US"/>
          </a:p>
        </p:txBody>
      </p:sp>
      <p:sp>
        <p:nvSpPr>
          <p:cNvPr id="8" name="Slide Number Placeholder 5"/>
          <p:cNvSpPr>
            <a:spLocks noGrp="1"/>
          </p:cNvSpPr>
          <p:nvPr>
            <p:ph type="sldNum" sz="quarter" idx="12"/>
          </p:nvPr>
        </p:nvSpPr>
        <p:spPr/>
        <p:txBody>
          <a:bodyPr/>
          <a:lstStyle>
            <a:lvl1pPr>
              <a:defRPr>
                <a:ea typeface="ＭＳ Ｐゴシック" charset="0"/>
              </a:defRPr>
            </a:lvl1pPr>
          </a:lstStyle>
          <a:p>
            <a:pPr>
              <a:defRPr/>
            </a:pPr>
            <a:fld id="{AC42D20D-E3BB-244B-96B2-B705F9637312}" type="slidenum">
              <a:rPr lang="en-US"/>
              <a:pPr>
                <a:defRPr/>
              </a:pPr>
              <a:t>‹#›</a:t>
            </a:fld>
            <a:endParaRPr lang="en-US"/>
          </a:p>
        </p:txBody>
      </p:sp>
    </p:spTree>
    <p:extLst>
      <p:ext uri="{BB962C8B-B14F-4D97-AF65-F5344CB8AC3E}">
        <p14:creationId xmlns:p14="http://schemas.microsoft.com/office/powerpoint/2010/main" val="1395971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charset="0"/>
              </a:defRPr>
            </a:lvl1pPr>
          </a:lstStyle>
          <a:p>
            <a:pPr>
              <a:defRPr/>
            </a:pPr>
            <a:fld id="{53ED5E99-6025-4851-96DC-709FFCDBEEB1}" type="datetimeFigureOut">
              <a:rPr lang="en-US"/>
              <a:pPr>
                <a:defRPr/>
              </a:pPr>
              <a:t>1/30/19</a:t>
            </a:fld>
            <a:endParaRPr lang="en-US"/>
          </a:p>
        </p:txBody>
      </p:sp>
      <p:sp>
        <p:nvSpPr>
          <p:cNvPr id="5" name="Footer Placeholder 4"/>
          <p:cNvSpPr>
            <a:spLocks noGrp="1"/>
          </p:cNvSpPr>
          <p:nvPr>
            <p:ph type="ftr" sz="quarter" idx="11"/>
          </p:nvPr>
        </p:nvSpPr>
        <p:spPr/>
        <p:txBody>
          <a:bodyPr/>
          <a:lstStyle>
            <a:lvl1pPr>
              <a:defRPr>
                <a:ea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charset="0"/>
              </a:defRPr>
            </a:lvl1pPr>
          </a:lstStyle>
          <a:p>
            <a:pPr>
              <a:defRPr/>
            </a:pPr>
            <a:fld id="{481EC4F5-C3AF-7241-8F87-B05B1FA6594B}" type="slidenum">
              <a:rPr lang="en-US"/>
              <a:pPr>
                <a:defRPr/>
              </a:pPr>
              <a:t>‹#›</a:t>
            </a:fld>
            <a:endParaRPr lang="en-US"/>
          </a:p>
        </p:txBody>
      </p:sp>
    </p:spTree>
    <p:extLst>
      <p:ext uri="{BB962C8B-B14F-4D97-AF65-F5344CB8AC3E}">
        <p14:creationId xmlns:p14="http://schemas.microsoft.com/office/powerpoint/2010/main" val="1680769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ea typeface="ＭＳ Ｐゴシック" charset="0"/>
              </a:defRPr>
            </a:lvl1pPr>
          </a:lstStyle>
          <a:p>
            <a:pPr>
              <a:defRPr/>
            </a:pPr>
            <a:fld id="{6E803AB8-29DC-48DD-A967-2794534234E4}" type="datetimeFigureOut">
              <a:rPr lang="en-US"/>
              <a:pPr>
                <a:defRPr/>
              </a:pPr>
              <a:t>1/30/19</a:t>
            </a:fld>
            <a:endParaRPr lang="en-US"/>
          </a:p>
        </p:txBody>
      </p:sp>
      <p:sp>
        <p:nvSpPr>
          <p:cNvPr id="5" name="Footer Placeholder 4"/>
          <p:cNvSpPr>
            <a:spLocks noGrp="1"/>
          </p:cNvSpPr>
          <p:nvPr>
            <p:ph type="ftr" sz="quarter" idx="11"/>
          </p:nvPr>
        </p:nvSpPr>
        <p:spPr/>
        <p:txBody>
          <a:bodyPr/>
          <a:lstStyle>
            <a:lvl1pPr>
              <a:defRPr>
                <a:ea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charset="0"/>
              </a:defRPr>
            </a:lvl1pPr>
          </a:lstStyle>
          <a:p>
            <a:pPr>
              <a:defRPr/>
            </a:pPr>
            <a:fld id="{87E551BA-F55B-7042-A70C-ACAF9919DED0}" type="slidenum">
              <a:rPr lang="en-US"/>
              <a:pPr>
                <a:defRPr/>
              </a:pPr>
              <a:t>‹#›</a:t>
            </a:fld>
            <a:endParaRPr lang="en-US"/>
          </a:p>
        </p:txBody>
      </p:sp>
    </p:spTree>
    <p:extLst>
      <p:ext uri="{BB962C8B-B14F-4D97-AF65-F5344CB8AC3E}">
        <p14:creationId xmlns:p14="http://schemas.microsoft.com/office/powerpoint/2010/main" val="4249020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ＭＳ Ｐゴシック" charset="0"/>
              </a:defRPr>
            </a:lvl1pPr>
          </a:lstStyle>
          <a:p>
            <a:pPr>
              <a:defRPr/>
            </a:pPr>
            <a:fld id="{FC21894B-2A1C-4576-B96F-B56EE668A972}" type="datetimeFigureOut">
              <a:rPr lang="en-US"/>
              <a:pPr>
                <a:defRPr/>
              </a:pPr>
              <a:t>1/30/19</a:t>
            </a:fld>
            <a:endParaRPr lang="en-US"/>
          </a:p>
        </p:txBody>
      </p:sp>
      <p:sp>
        <p:nvSpPr>
          <p:cNvPr id="6" name="Footer Placeholder 4"/>
          <p:cNvSpPr>
            <a:spLocks noGrp="1"/>
          </p:cNvSpPr>
          <p:nvPr>
            <p:ph type="ftr" sz="quarter" idx="11"/>
          </p:nvPr>
        </p:nvSpPr>
        <p:spPr/>
        <p:txBody>
          <a:bodyPr/>
          <a:lstStyle>
            <a:lvl1pPr>
              <a:defRPr>
                <a:ea typeface="ＭＳ Ｐゴシック"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ＭＳ Ｐゴシック" charset="0"/>
              </a:defRPr>
            </a:lvl1pPr>
          </a:lstStyle>
          <a:p>
            <a:pPr>
              <a:defRPr/>
            </a:pPr>
            <a:fld id="{F370146B-5A3D-104A-A889-BE3468C444DD}" type="slidenum">
              <a:rPr lang="en-US"/>
              <a:pPr>
                <a:defRPr/>
              </a:pPr>
              <a:t>‹#›</a:t>
            </a:fld>
            <a:endParaRPr lang="en-US"/>
          </a:p>
        </p:txBody>
      </p:sp>
    </p:spTree>
    <p:extLst>
      <p:ext uri="{BB962C8B-B14F-4D97-AF65-F5344CB8AC3E}">
        <p14:creationId xmlns:p14="http://schemas.microsoft.com/office/powerpoint/2010/main" val="3205286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ea typeface="ＭＳ Ｐゴシック" charset="0"/>
              </a:defRPr>
            </a:lvl1pPr>
          </a:lstStyle>
          <a:p>
            <a:pPr>
              <a:defRPr/>
            </a:pPr>
            <a:fld id="{67F5D93F-2516-47D1-A40E-765EA5DEBABF}" type="datetimeFigureOut">
              <a:rPr lang="en-US"/>
              <a:pPr>
                <a:defRPr/>
              </a:pPr>
              <a:t>1/30/19</a:t>
            </a:fld>
            <a:endParaRPr lang="en-US"/>
          </a:p>
        </p:txBody>
      </p:sp>
      <p:sp>
        <p:nvSpPr>
          <p:cNvPr id="8" name="Footer Placeholder 4"/>
          <p:cNvSpPr>
            <a:spLocks noGrp="1"/>
          </p:cNvSpPr>
          <p:nvPr>
            <p:ph type="ftr" sz="quarter" idx="11"/>
          </p:nvPr>
        </p:nvSpPr>
        <p:spPr/>
        <p:txBody>
          <a:bodyPr/>
          <a:lstStyle>
            <a:lvl1pPr>
              <a:defRPr>
                <a:ea typeface="ＭＳ Ｐゴシック"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a:ea typeface="ＭＳ Ｐゴシック" charset="0"/>
              </a:defRPr>
            </a:lvl1pPr>
          </a:lstStyle>
          <a:p>
            <a:pPr>
              <a:defRPr/>
            </a:pPr>
            <a:fld id="{644356BE-1634-5848-85E4-BBC2462588AE}" type="slidenum">
              <a:rPr lang="en-US"/>
              <a:pPr>
                <a:defRPr/>
              </a:pPr>
              <a:t>‹#›</a:t>
            </a:fld>
            <a:endParaRPr lang="en-US"/>
          </a:p>
        </p:txBody>
      </p:sp>
    </p:spTree>
    <p:extLst>
      <p:ext uri="{BB962C8B-B14F-4D97-AF65-F5344CB8AC3E}">
        <p14:creationId xmlns:p14="http://schemas.microsoft.com/office/powerpoint/2010/main" val="681813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ea typeface="ＭＳ Ｐゴシック" charset="0"/>
              </a:defRPr>
            </a:lvl1pPr>
          </a:lstStyle>
          <a:p>
            <a:pPr>
              <a:defRPr/>
            </a:pPr>
            <a:fld id="{0735C0AD-3EB4-4729-8BC8-4F0BBAB9C1FF}" type="datetimeFigureOut">
              <a:rPr lang="en-US"/>
              <a:pPr>
                <a:defRPr/>
              </a:pPr>
              <a:t>1/30/19</a:t>
            </a:fld>
            <a:endParaRPr lang="en-US"/>
          </a:p>
        </p:txBody>
      </p:sp>
      <p:sp>
        <p:nvSpPr>
          <p:cNvPr id="4" name="Footer Placeholder 4"/>
          <p:cNvSpPr>
            <a:spLocks noGrp="1"/>
          </p:cNvSpPr>
          <p:nvPr>
            <p:ph type="ftr" sz="quarter" idx="11"/>
          </p:nvPr>
        </p:nvSpPr>
        <p:spPr/>
        <p:txBody>
          <a:bodyPr/>
          <a:lstStyle>
            <a:lvl1pPr>
              <a:defRPr>
                <a:ea typeface="ＭＳ Ｐゴシック"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a:ea typeface="ＭＳ Ｐゴシック" charset="0"/>
              </a:defRPr>
            </a:lvl1pPr>
          </a:lstStyle>
          <a:p>
            <a:pPr>
              <a:defRPr/>
            </a:pPr>
            <a:fld id="{5D81E6FE-1E26-3648-91AE-DECF749BE369}" type="slidenum">
              <a:rPr lang="en-US"/>
              <a:pPr>
                <a:defRPr/>
              </a:pPr>
              <a:t>‹#›</a:t>
            </a:fld>
            <a:endParaRPr lang="en-US"/>
          </a:p>
        </p:txBody>
      </p:sp>
    </p:spTree>
    <p:extLst>
      <p:ext uri="{BB962C8B-B14F-4D97-AF65-F5344CB8AC3E}">
        <p14:creationId xmlns:p14="http://schemas.microsoft.com/office/powerpoint/2010/main" val="1752971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charset="0"/>
              </a:defRPr>
            </a:lvl1pPr>
          </a:lstStyle>
          <a:p>
            <a:pPr>
              <a:defRPr/>
            </a:pPr>
            <a:fld id="{955372B3-7D1B-47D8-B04B-1B7241EDA629}" type="datetimeFigureOut">
              <a:rPr lang="en-US"/>
              <a:pPr>
                <a:defRPr/>
              </a:pPr>
              <a:t>1/30/19</a:t>
            </a:fld>
            <a:endParaRPr lang="en-US"/>
          </a:p>
        </p:txBody>
      </p:sp>
      <p:sp>
        <p:nvSpPr>
          <p:cNvPr id="3" name="Footer Placeholder 4"/>
          <p:cNvSpPr>
            <a:spLocks noGrp="1"/>
          </p:cNvSpPr>
          <p:nvPr>
            <p:ph type="ftr" sz="quarter" idx="11"/>
          </p:nvPr>
        </p:nvSpPr>
        <p:spPr/>
        <p:txBody>
          <a:bodyPr/>
          <a:lstStyle>
            <a:lvl1pPr>
              <a:defRPr>
                <a:ea typeface="ＭＳ Ｐゴシック"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ea typeface="ＭＳ Ｐゴシック" charset="0"/>
              </a:defRPr>
            </a:lvl1pPr>
          </a:lstStyle>
          <a:p>
            <a:pPr>
              <a:defRPr/>
            </a:pPr>
            <a:fld id="{07E76FCA-238F-B543-A75C-D0F28A0346FD}" type="slidenum">
              <a:rPr lang="en-US"/>
              <a:pPr>
                <a:defRPr/>
              </a:pPr>
              <a:t>‹#›</a:t>
            </a:fld>
            <a:endParaRPr lang="en-US"/>
          </a:p>
        </p:txBody>
      </p:sp>
    </p:spTree>
    <p:extLst>
      <p:ext uri="{BB962C8B-B14F-4D97-AF65-F5344CB8AC3E}">
        <p14:creationId xmlns:p14="http://schemas.microsoft.com/office/powerpoint/2010/main" val="4098917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ＭＳ Ｐゴシック" charset="0"/>
              </a:defRPr>
            </a:lvl1pPr>
          </a:lstStyle>
          <a:p>
            <a:pPr>
              <a:defRPr/>
            </a:pPr>
            <a:fld id="{A1EDA9FF-2930-4460-936B-A9FDE65CA0DC}" type="datetimeFigureOut">
              <a:rPr lang="en-US"/>
              <a:pPr>
                <a:defRPr/>
              </a:pPr>
              <a:t>1/30/19</a:t>
            </a:fld>
            <a:endParaRPr lang="en-US"/>
          </a:p>
        </p:txBody>
      </p:sp>
      <p:sp>
        <p:nvSpPr>
          <p:cNvPr id="6" name="Footer Placeholder 4"/>
          <p:cNvSpPr>
            <a:spLocks noGrp="1"/>
          </p:cNvSpPr>
          <p:nvPr>
            <p:ph type="ftr" sz="quarter" idx="11"/>
          </p:nvPr>
        </p:nvSpPr>
        <p:spPr/>
        <p:txBody>
          <a:bodyPr/>
          <a:lstStyle>
            <a:lvl1pPr>
              <a:defRPr>
                <a:ea typeface="ＭＳ Ｐゴシック"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ＭＳ Ｐゴシック" charset="0"/>
              </a:defRPr>
            </a:lvl1pPr>
          </a:lstStyle>
          <a:p>
            <a:pPr>
              <a:defRPr/>
            </a:pPr>
            <a:fld id="{E339783E-34BF-F842-8E4F-300AE63D2ACB}" type="slidenum">
              <a:rPr lang="en-US"/>
              <a:pPr>
                <a:defRPr/>
              </a:pPr>
              <a:t>‹#›</a:t>
            </a:fld>
            <a:endParaRPr lang="en-US"/>
          </a:p>
        </p:txBody>
      </p:sp>
    </p:spTree>
    <p:extLst>
      <p:ext uri="{BB962C8B-B14F-4D97-AF65-F5344CB8AC3E}">
        <p14:creationId xmlns:p14="http://schemas.microsoft.com/office/powerpoint/2010/main" val="3080373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D9F166F-C23E-1349-9007-DC5E89D073E6}" type="datetime1">
              <a:rPr lang="en-GB"/>
              <a:pPr>
                <a:defRPr/>
              </a:pPr>
              <a:t>30/01/2019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E8D9927-BF96-4D42-92D4-6B97396813E3}" type="slidenum">
              <a:rPr lang="en-GB"/>
              <a:pPr>
                <a:defRPr/>
              </a:pPr>
              <a:t>‹#›</a:t>
            </a:fld>
            <a:endParaRPr lang="en-GB"/>
          </a:p>
        </p:txBody>
      </p:sp>
    </p:spTree>
    <p:extLst>
      <p:ext uri="{BB962C8B-B14F-4D97-AF65-F5344CB8AC3E}">
        <p14:creationId xmlns:p14="http://schemas.microsoft.com/office/powerpoint/2010/main" val="2930061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ＭＳ Ｐゴシック" charset="0"/>
              </a:defRPr>
            </a:lvl1pPr>
          </a:lstStyle>
          <a:p>
            <a:pPr>
              <a:defRPr/>
            </a:pPr>
            <a:fld id="{2F66CE20-DB05-42B9-AF94-9C504DB6E022}" type="datetimeFigureOut">
              <a:rPr lang="en-US"/>
              <a:pPr>
                <a:defRPr/>
              </a:pPr>
              <a:t>1/30/19</a:t>
            </a:fld>
            <a:endParaRPr lang="en-US"/>
          </a:p>
        </p:txBody>
      </p:sp>
      <p:sp>
        <p:nvSpPr>
          <p:cNvPr id="6" name="Footer Placeholder 4"/>
          <p:cNvSpPr>
            <a:spLocks noGrp="1"/>
          </p:cNvSpPr>
          <p:nvPr>
            <p:ph type="ftr" sz="quarter" idx="11"/>
          </p:nvPr>
        </p:nvSpPr>
        <p:spPr/>
        <p:txBody>
          <a:bodyPr/>
          <a:lstStyle>
            <a:lvl1pPr>
              <a:defRPr>
                <a:ea typeface="ＭＳ Ｐゴシック"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ＭＳ Ｐゴシック" charset="0"/>
              </a:defRPr>
            </a:lvl1pPr>
          </a:lstStyle>
          <a:p>
            <a:pPr>
              <a:defRPr/>
            </a:pPr>
            <a:fld id="{D9A26F99-FA47-4845-B1B4-5E309FA1802F}" type="slidenum">
              <a:rPr lang="en-US"/>
              <a:pPr>
                <a:defRPr/>
              </a:pPr>
              <a:t>‹#›</a:t>
            </a:fld>
            <a:endParaRPr lang="en-US"/>
          </a:p>
        </p:txBody>
      </p:sp>
    </p:spTree>
    <p:extLst>
      <p:ext uri="{BB962C8B-B14F-4D97-AF65-F5344CB8AC3E}">
        <p14:creationId xmlns:p14="http://schemas.microsoft.com/office/powerpoint/2010/main" val="1306991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charset="0"/>
              </a:defRPr>
            </a:lvl1pPr>
          </a:lstStyle>
          <a:p>
            <a:pPr>
              <a:defRPr/>
            </a:pPr>
            <a:fld id="{322770CA-A05F-48B1-A274-E8F3D36F0EED}" type="datetimeFigureOut">
              <a:rPr lang="en-US"/>
              <a:pPr>
                <a:defRPr/>
              </a:pPr>
              <a:t>1/30/19</a:t>
            </a:fld>
            <a:endParaRPr lang="en-US"/>
          </a:p>
        </p:txBody>
      </p:sp>
      <p:sp>
        <p:nvSpPr>
          <p:cNvPr id="5" name="Footer Placeholder 4"/>
          <p:cNvSpPr>
            <a:spLocks noGrp="1"/>
          </p:cNvSpPr>
          <p:nvPr>
            <p:ph type="ftr" sz="quarter" idx="11"/>
          </p:nvPr>
        </p:nvSpPr>
        <p:spPr/>
        <p:txBody>
          <a:bodyPr/>
          <a:lstStyle>
            <a:lvl1pPr>
              <a:defRPr>
                <a:ea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charset="0"/>
              </a:defRPr>
            </a:lvl1pPr>
          </a:lstStyle>
          <a:p>
            <a:pPr>
              <a:defRPr/>
            </a:pPr>
            <a:fld id="{EEFFF28B-E7F9-1540-95A9-65200DF3FB4E}" type="slidenum">
              <a:rPr lang="en-US"/>
              <a:pPr>
                <a:defRPr/>
              </a:pPr>
              <a:t>‹#›</a:t>
            </a:fld>
            <a:endParaRPr lang="en-US"/>
          </a:p>
        </p:txBody>
      </p:sp>
    </p:spTree>
    <p:extLst>
      <p:ext uri="{BB962C8B-B14F-4D97-AF65-F5344CB8AC3E}">
        <p14:creationId xmlns:p14="http://schemas.microsoft.com/office/powerpoint/2010/main" val="2315399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charset="0"/>
              </a:defRPr>
            </a:lvl1pPr>
          </a:lstStyle>
          <a:p>
            <a:pPr>
              <a:defRPr/>
            </a:pPr>
            <a:fld id="{FB54C7C4-0EF4-4BBA-BA95-2F90771F387D}" type="datetimeFigureOut">
              <a:rPr lang="en-US"/>
              <a:pPr>
                <a:defRPr/>
              </a:pPr>
              <a:t>1/30/19</a:t>
            </a:fld>
            <a:endParaRPr lang="en-US"/>
          </a:p>
        </p:txBody>
      </p:sp>
      <p:sp>
        <p:nvSpPr>
          <p:cNvPr id="5" name="Footer Placeholder 4"/>
          <p:cNvSpPr>
            <a:spLocks noGrp="1"/>
          </p:cNvSpPr>
          <p:nvPr>
            <p:ph type="ftr" sz="quarter" idx="11"/>
          </p:nvPr>
        </p:nvSpPr>
        <p:spPr/>
        <p:txBody>
          <a:bodyPr/>
          <a:lstStyle>
            <a:lvl1pPr>
              <a:defRPr>
                <a:ea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charset="0"/>
              </a:defRPr>
            </a:lvl1pPr>
          </a:lstStyle>
          <a:p>
            <a:pPr>
              <a:defRPr/>
            </a:pPr>
            <a:fld id="{A207A7C2-8FEA-0C40-BB58-2DCBB07B48B1}" type="slidenum">
              <a:rPr lang="en-US"/>
              <a:pPr>
                <a:defRPr/>
              </a:pPr>
              <a:t>‹#›</a:t>
            </a:fld>
            <a:endParaRPr lang="en-US"/>
          </a:p>
        </p:txBody>
      </p:sp>
    </p:spTree>
    <p:extLst>
      <p:ext uri="{BB962C8B-B14F-4D97-AF65-F5344CB8AC3E}">
        <p14:creationId xmlns:p14="http://schemas.microsoft.com/office/powerpoint/2010/main" val="388520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65"/>
            <a:ext cx="2133600" cy="365125"/>
          </a:xfrm>
          <a:prstGeom prst="rect">
            <a:avLst/>
          </a:prstGeom>
        </p:spPr>
        <p:txBody>
          <a:bodyPr/>
          <a:lstStyle/>
          <a:p>
            <a:pPr fontAlgn="auto">
              <a:spcBef>
                <a:spcPts val="0"/>
              </a:spcBef>
              <a:spcAft>
                <a:spcPts val="0"/>
              </a:spcAft>
            </a:pPr>
            <a:fld id="{83EA5BA0-27A5-43CA-9A63-DDD79E7BC925}" type="datetimeFigureOut">
              <a:rPr lang="en-GB">
                <a:solidFill>
                  <a:prstClr val="black"/>
                </a:solidFill>
                <a:latin typeface="Calibri"/>
                <a:ea typeface="+mn-ea"/>
                <a:cs typeface="+mn-cs"/>
              </a:rPr>
              <a:pPr fontAlgn="auto">
                <a:spcBef>
                  <a:spcPts val="0"/>
                </a:spcBef>
                <a:spcAft>
                  <a:spcPts val="0"/>
                </a:spcAft>
              </a:pPr>
              <a:t>30/01/2019</a:t>
            </a:fld>
            <a:endParaRPr lang="en-GB" dirty="0">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65"/>
            <a:ext cx="2895600" cy="365125"/>
          </a:xfrm>
          <a:prstGeom prst="rect">
            <a:avLst/>
          </a:prstGeom>
        </p:spPr>
        <p:txBody>
          <a:bodyPr/>
          <a:lstStyle/>
          <a:p>
            <a:pPr fontAlgn="auto">
              <a:spcBef>
                <a:spcPts val="0"/>
              </a:spcBef>
              <a:spcAft>
                <a:spcPts val="0"/>
              </a:spcAft>
            </a:pPr>
            <a:endParaRPr lang="en-GB" dirty="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pPr fontAlgn="auto">
              <a:spcBef>
                <a:spcPts val="0"/>
              </a:spcBef>
              <a:spcAft>
                <a:spcPts val="0"/>
              </a:spcAft>
            </a:pPr>
            <a:fld id="{958D3872-2521-41DF-AA18-83062A596A47}" type="slidenum">
              <a:rPr lang="en-GB">
                <a:solidFill>
                  <a:prstClr val="black"/>
                </a:solidFill>
                <a:latin typeface="Calibri"/>
                <a:ea typeface="+mn-ea"/>
                <a:cs typeface="+mn-cs"/>
              </a:rPr>
              <a:pPr fontAlgn="auto">
                <a:spcBef>
                  <a:spcPts val="0"/>
                </a:spcBef>
                <a:spcAft>
                  <a:spcPts val="0"/>
                </a:spcAft>
              </a:pPr>
              <a:t>‹#›</a:t>
            </a:fld>
            <a:endParaRPr lang="en-GB" dirty="0">
              <a:solidFill>
                <a:prstClr val="black"/>
              </a:solidFill>
              <a:latin typeface="Calibri"/>
              <a:ea typeface="+mn-ea"/>
              <a:cs typeface="+mn-cs"/>
            </a:endParaRPr>
          </a:p>
        </p:txBody>
      </p:sp>
    </p:spTree>
    <p:extLst>
      <p:ext uri="{BB962C8B-B14F-4D97-AF65-F5344CB8AC3E}">
        <p14:creationId xmlns:p14="http://schemas.microsoft.com/office/powerpoint/2010/main" val="3488506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0927" y="16288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65"/>
            <a:ext cx="2133600" cy="365125"/>
          </a:xfrm>
          <a:prstGeom prst="rect">
            <a:avLst/>
          </a:prstGeom>
        </p:spPr>
        <p:txBody>
          <a:bodyPr/>
          <a:lstStyle/>
          <a:p>
            <a:pPr fontAlgn="auto">
              <a:spcBef>
                <a:spcPts val="0"/>
              </a:spcBef>
              <a:spcAft>
                <a:spcPts val="0"/>
              </a:spcAft>
            </a:pPr>
            <a:fld id="{83EA5BA0-27A5-43CA-9A63-DDD79E7BC925}" type="datetimeFigureOut">
              <a:rPr lang="en-GB">
                <a:solidFill>
                  <a:prstClr val="black"/>
                </a:solidFill>
                <a:latin typeface="Calibri"/>
                <a:ea typeface="+mn-ea"/>
                <a:cs typeface="+mn-cs"/>
              </a:rPr>
              <a:pPr fontAlgn="auto">
                <a:spcBef>
                  <a:spcPts val="0"/>
                </a:spcBef>
                <a:spcAft>
                  <a:spcPts val="0"/>
                </a:spcAft>
              </a:pPr>
              <a:t>30/01/2019</a:t>
            </a:fld>
            <a:endParaRPr lang="en-GB" dirty="0">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65"/>
            <a:ext cx="2895600" cy="365125"/>
          </a:xfrm>
          <a:prstGeom prst="rect">
            <a:avLst/>
          </a:prstGeom>
        </p:spPr>
        <p:txBody>
          <a:bodyPr/>
          <a:lstStyle/>
          <a:p>
            <a:pPr fontAlgn="auto">
              <a:spcBef>
                <a:spcPts val="0"/>
              </a:spcBef>
              <a:spcAft>
                <a:spcPts val="0"/>
              </a:spcAft>
            </a:pPr>
            <a:endParaRPr lang="en-GB" dirty="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pPr fontAlgn="auto">
              <a:spcBef>
                <a:spcPts val="0"/>
              </a:spcBef>
              <a:spcAft>
                <a:spcPts val="0"/>
              </a:spcAft>
            </a:pPr>
            <a:fld id="{958D3872-2521-41DF-AA18-83062A596A47}" type="slidenum">
              <a:rPr lang="en-GB">
                <a:solidFill>
                  <a:prstClr val="black"/>
                </a:solidFill>
                <a:latin typeface="Calibri"/>
                <a:ea typeface="+mn-ea"/>
                <a:cs typeface="+mn-cs"/>
              </a:rPr>
              <a:pPr fontAlgn="auto">
                <a:spcBef>
                  <a:spcPts val="0"/>
                </a:spcBef>
                <a:spcAft>
                  <a:spcPts val="0"/>
                </a:spcAft>
              </a:pPr>
              <a:t>‹#›</a:t>
            </a:fld>
            <a:endParaRPr lang="en-GB" dirty="0">
              <a:solidFill>
                <a:prstClr val="black"/>
              </a:solidFill>
              <a:latin typeface="Calibri"/>
              <a:ea typeface="+mn-ea"/>
              <a:cs typeface="+mn-cs"/>
            </a:endParaRPr>
          </a:p>
        </p:txBody>
      </p:sp>
    </p:spTree>
    <p:extLst>
      <p:ext uri="{BB962C8B-B14F-4D97-AF65-F5344CB8AC3E}">
        <p14:creationId xmlns:p14="http://schemas.microsoft.com/office/powerpoint/2010/main" val="2265886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15"/>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435"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65"/>
            <a:ext cx="2133600" cy="365125"/>
          </a:xfrm>
          <a:prstGeom prst="rect">
            <a:avLst/>
          </a:prstGeom>
        </p:spPr>
        <p:txBody>
          <a:bodyPr/>
          <a:lstStyle/>
          <a:p>
            <a:pPr fontAlgn="auto">
              <a:spcBef>
                <a:spcPts val="0"/>
              </a:spcBef>
              <a:spcAft>
                <a:spcPts val="0"/>
              </a:spcAft>
            </a:pPr>
            <a:fld id="{83EA5BA0-27A5-43CA-9A63-DDD79E7BC925}" type="datetimeFigureOut">
              <a:rPr lang="en-GB">
                <a:solidFill>
                  <a:prstClr val="black"/>
                </a:solidFill>
                <a:latin typeface="Calibri"/>
                <a:ea typeface="+mn-ea"/>
                <a:cs typeface="+mn-cs"/>
              </a:rPr>
              <a:pPr fontAlgn="auto">
                <a:spcBef>
                  <a:spcPts val="0"/>
                </a:spcBef>
                <a:spcAft>
                  <a:spcPts val="0"/>
                </a:spcAft>
              </a:pPr>
              <a:t>30/01/2019</a:t>
            </a:fld>
            <a:endParaRPr lang="en-GB" dirty="0">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65"/>
            <a:ext cx="2895600" cy="365125"/>
          </a:xfrm>
          <a:prstGeom prst="rect">
            <a:avLst/>
          </a:prstGeom>
        </p:spPr>
        <p:txBody>
          <a:bodyPr/>
          <a:lstStyle/>
          <a:p>
            <a:pPr fontAlgn="auto">
              <a:spcBef>
                <a:spcPts val="0"/>
              </a:spcBef>
              <a:spcAft>
                <a:spcPts val="0"/>
              </a:spcAft>
            </a:pPr>
            <a:endParaRPr lang="en-GB" dirty="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pPr fontAlgn="auto">
              <a:spcBef>
                <a:spcPts val="0"/>
              </a:spcBef>
              <a:spcAft>
                <a:spcPts val="0"/>
              </a:spcAft>
            </a:pPr>
            <a:fld id="{958D3872-2521-41DF-AA18-83062A596A47}" type="slidenum">
              <a:rPr lang="en-GB">
                <a:solidFill>
                  <a:prstClr val="black"/>
                </a:solidFill>
                <a:latin typeface="Calibri"/>
                <a:ea typeface="+mn-ea"/>
                <a:cs typeface="+mn-cs"/>
              </a:rPr>
              <a:pPr fontAlgn="auto">
                <a:spcBef>
                  <a:spcPts val="0"/>
                </a:spcBef>
                <a:spcAft>
                  <a:spcPts val="0"/>
                </a:spcAft>
              </a:pPr>
              <a:t>‹#›</a:t>
            </a:fld>
            <a:endParaRPr lang="en-GB" dirty="0">
              <a:solidFill>
                <a:prstClr val="black"/>
              </a:solidFill>
              <a:latin typeface="Calibri"/>
              <a:ea typeface="+mn-ea"/>
              <a:cs typeface="+mn-cs"/>
            </a:endParaRPr>
          </a:p>
        </p:txBody>
      </p:sp>
    </p:spTree>
    <p:extLst>
      <p:ext uri="{BB962C8B-B14F-4D97-AF65-F5344CB8AC3E}">
        <p14:creationId xmlns:p14="http://schemas.microsoft.com/office/powerpoint/2010/main" val="3354041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3"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2338"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65"/>
            <a:ext cx="2133600" cy="365125"/>
          </a:xfrm>
          <a:prstGeom prst="rect">
            <a:avLst/>
          </a:prstGeom>
        </p:spPr>
        <p:txBody>
          <a:bodyPr/>
          <a:lstStyle/>
          <a:p>
            <a:pPr fontAlgn="auto">
              <a:spcBef>
                <a:spcPts val="0"/>
              </a:spcBef>
              <a:spcAft>
                <a:spcPts val="0"/>
              </a:spcAft>
            </a:pPr>
            <a:fld id="{83EA5BA0-27A5-43CA-9A63-DDD79E7BC925}" type="datetimeFigureOut">
              <a:rPr lang="en-GB">
                <a:solidFill>
                  <a:prstClr val="black"/>
                </a:solidFill>
                <a:latin typeface="Calibri"/>
                <a:ea typeface="+mn-ea"/>
                <a:cs typeface="+mn-cs"/>
              </a:rPr>
              <a:pPr fontAlgn="auto">
                <a:spcBef>
                  <a:spcPts val="0"/>
                </a:spcBef>
                <a:spcAft>
                  <a:spcPts val="0"/>
                </a:spcAft>
              </a:pPr>
              <a:t>30/01/2019</a:t>
            </a:fld>
            <a:endParaRPr lang="en-GB" dirty="0">
              <a:solidFill>
                <a:prstClr val="black"/>
              </a:solidFill>
              <a:latin typeface="Calibri"/>
              <a:ea typeface="+mn-ea"/>
              <a:cs typeface="+mn-cs"/>
            </a:endParaRPr>
          </a:p>
        </p:txBody>
      </p:sp>
      <p:sp>
        <p:nvSpPr>
          <p:cNvPr id="6" name="Footer Placeholder 5"/>
          <p:cNvSpPr>
            <a:spLocks noGrp="1"/>
          </p:cNvSpPr>
          <p:nvPr>
            <p:ph type="ftr" sz="quarter" idx="11"/>
          </p:nvPr>
        </p:nvSpPr>
        <p:spPr>
          <a:xfrm>
            <a:off x="3124200" y="6356365"/>
            <a:ext cx="2895600" cy="365125"/>
          </a:xfrm>
          <a:prstGeom prst="rect">
            <a:avLst/>
          </a:prstGeom>
        </p:spPr>
        <p:txBody>
          <a:bodyPr/>
          <a:lstStyle/>
          <a:p>
            <a:pPr fontAlgn="auto">
              <a:spcBef>
                <a:spcPts val="0"/>
              </a:spcBef>
              <a:spcAft>
                <a:spcPts val="0"/>
              </a:spcAft>
            </a:pPr>
            <a:endParaRPr lang="en-GB" dirty="0">
              <a:solidFill>
                <a:prstClr val="black"/>
              </a:solidFill>
              <a:latin typeface="Calibri"/>
              <a:ea typeface="+mn-ea"/>
              <a:cs typeface="+mn-cs"/>
            </a:endParaRPr>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pPr fontAlgn="auto">
              <a:spcBef>
                <a:spcPts val="0"/>
              </a:spcBef>
              <a:spcAft>
                <a:spcPts val="0"/>
              </a:spcAft>
            </a:pPr>
            <a:fld id="{958D3872-2521-41DF-AA18-83062A596A47}" type="slidenum">
              <a:rPr lang="en-GB">
                <a:solidFill>
                  <a:prstClr val="black"/>
                </a:solidFill>
                <a:latin typeface="Calibri"/>
                <a:ea typeface="+mn-ea"/>
                <a:cs typeface="+mn-cs"/>
              </a:rPr>
              <a:pPr fontAlgn="auto">
                <a:spcBef>
                  <a:spcPts val="0"/>
                </a:spcBef>
                <a:spcAft>
                  <a:spcPts val="0"/>
                </a:spcAft>
              </a:pPr>
              <a:t>‹#›</a:t>
            </a:fld>
            <a:endParaRPr lang="en-GB" dirty="0">
              <a:solidFill>
                <a:prstClr val="black"/>
              </a:solidFill>
              <a:latin typeface="Calibri"/>
              <a:ea typeface="+mn-ea"/>
              <a:cs typeface="+mn-cs"/>
            </a:endParaRPr>
          </a:p>
        </p:txBody>
      </p:sp>
    </p:spTree>
    <p:extLst>
      <p:ext uri="{BB962C8B-B14F-4D97-AF65-F5344CB8AC3E}">
        <p14:creationId xmlns:p14="http://schemas.microsoft.com/office/powerpoint/2010/main" val="396280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277"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7"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65"/>
            <a:ext cx="2133600" cy="365125"/>
          </a:xfrm>
          <a:prstGeom prst="rect">
            <a:avLst/>
          </a:prstGeom>
        </p:spPr>
        <p:txBody>
          <a:bodyPr/>
          <a:lstStyle/>
          <a:p>
            <a:pPr fontAlgn="auto">
              <a:spcBef>
                <a:spcPts val="0"/>
              </a:spcBef>
              <a:spcAft>
                <a:spcPts val="0"/>
              </a:spcAft>
            </a:pPr>
            <a:fld id="{83EA5BA0-27A5-43CA-9A63-DDD79E7BC925}" type="datetimeFigureOut">
              <a:rPr lang="en-GB">
                <a:solidFill>
                  <a:prstClr val="black"/>
                </a:solidFill>
                <a:latin typeface="Calibri"/>
                <a:ea typeface="+mn-ea"/>
                <a:cs typeface="+mn-cs"/>
              </a:rPr>
              <a:pPr fontAlgn="auto">
                <a:spcBef>
                  <a:spcPts val="0"/>
                </a:spcBef>
                <a:spcAft>
                  <a:spcPts val="0"/>
                </a:spcAft>
              </a:pPr>
              <a:t>30/01/2019</a:t>
            </a:fld>
            <a:endParaRPr lang="en-GB" dirty="0">
              <a:solidFill>
                <a:prstClr val="black"/>
              </a:solidFill>
              <a:latin typeface="Calibri"/>
              <a:ea typeface="+mn-ea"/>
              <a:cs typeface="+mn-cs"/>
            </a:endParaRPr>
          </a:p>
        </p:txBody>
      </p:sp>
      <p:sp>
        <p:nvSpPr>
          <p:cNvPr id="8" name="Footer Placeholder 7"/>
          <p:cNvSpPr>
            <a:spLocks noGrp="1"/>
          </p:cNvSpPr>
          <p:nvPr>
            <p:ph type="ftr" sz="quarter" idx="11"/>
          </p:nvPr>
        </p:nvSpPr>
        <p:spPr>
          <a:xfrm>
            <a:off x="3124200" y="6356365"/>
            <a:ext cx="2895600" cy="365125"/>
          </a:xfrm>
          <a:prstGeom prst="rect">
            <a:avLst/>
          </a:prstGeom>
        </p:spPr>
        <p:txBody>
          <a:bodyPr/>
          <a:lstStyle/>
          <a:p>
            <a:pPr fontAlgn="auto">
              <a:spcBef>
                <a:spcPts val="0"/>
              </a:spcBef>
              <a:spcAft>
                <a:spcPts val="0"/>
              </a:spcAft>
            </a:pPr>
            <a:endParaRPr lang="en-GB" dirty="0">
              <a:solidFill>
                <a:prstClr val="black"/>
              </a:solidFill>
              <a:latin typeface="Calibri"/>
              <a:ea typeface="+mn-ea"/>
              <a:cs typeface="+mn-cs"/>
            </a:endParaRPr>
          </a:p>
        </p:txBody>
      </p:sp>
      <p:sp>
        <p:nvSpPr>
          <p:cNvPr id="9" name="Slide Number Placeholder 8"/>
          <p:cNvSpPr>
            <a:spLocks noGrp="1"/>
          </p:cNvSpPr>
          <p:nvPr>
            <p:ph type="sldNum" sz="quarter" idx="12"/>
          </p:nvPr>
        </p:nvSpPr>
        <p:spPr>
          <a:xfrm>
            <a:off x="6553200" y="6356365"/>
            <a:ext cx="2133600" cy="365125"/>
          </a:xfrm>
          <a:prstGeom prst="rect">
            <a:avLst/>
          </a:prstGeom>
        </p:spPr>
        <p:txBody>
          <a:bodyPr/>
          <a:lstStyle/>
          <a:p>
            <a:pPr fontAlgn="auto">
              <a:spcBef>
                <a:spcPts val="0"/>
              </a:spcBef>
              <a:spcAft>
                <a:spcPts val="0"/>
              </a:spcAft>
            </a:pPr>
            <a:fld id="{958D3872-2521-41DF-AA18-83062A596A47}" type="slidenum">
              <a:rPr lang="en-GB">
                <a:solidFill>
                  <a:prstClr val="black"/>
                </a:solidFill>
                <a:latin typeface="Calibri"/>
                <a:ea typeface="+mn-ea"/>
                <a:cs typeface="+mn-cs"/>
              </a:rPr>
              <a:pPr fontAlgn="auto">
                <a:spcBef>
                  <a:spcPts val="0"/>
                </a:spcBef>
                <a:spcAft>
                  <a:spcPts val="0"/>
                </a:spcAft>
              </a:pPr>
              <a:t>‹#›</a:t>
            </a:fld>
            <a:endParaRPr lang="en-GB" dirty="0">
              <a:solidFill>
                <a:prstClr val="black"/>
              </a:solidFill>
              <a:latin typeface="Calibri"/>
              <a:ea typeface="+mn-ea"/>
              <a:cs typeface="+mn-cs"/>
            </a:endParaRPr>
          </a:p>
        </p:txBody>
      </p:sp>
    </p:spTree>
    <p:extLst>
      <p:ext uri="{BB962C8B-B14F-4D97-AF65-F5344CB8AC3E}">
        <p14:creationId xmlns:p14="http://schemas.microsoft.com/office/powerpoint/2010/main" val="3440417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65"/>
            <a:ext cx="2133600" cy="365125"/>
          </a:xfrm>
          <a:prstGeom prst="rect">
            <a:avLst/>
          </a:prstGeom>
        </p:spPr>
        <p:txBody>
          <a:bodyPr/>
          <a:lstStyle/>
          <a:p>
            <a:pPr fontAlgn="auto">
              <a:spcBef>
                <a:spcPts val="0"/>
              </a:spcBef>
              <a:spcAft>
                <a:spcPts val="0"/>
              </a:spcAft>
            </a:pPr>
            <a:fld id="{83EA5BA0-27A5-43CA-9A63-DDD79E7BC925}" type="datetimeFigureOut">
              <a:rPr lang="en-GB">
                <a:solidFill>
                  <a:prstClr val="black"/>
                </a:solidFill>
                <a:latin typeface="Calibri"/>
                <a:ea typeface="+mn-ea"/>
                <a:cs typeface="+mn-cs"/>
              </a:rPr>
              <a:pPr fontAlgn="auto">
                <a:spcBef>
                  <a:spcPts val="0"/>
                </a:spcBef>
                <a:spcAft>
                  <a:spcPts val="0"/>
                </a:spcAft>
              </a:pPr>
              <a:t>30/01/2019</a:t>
            </a:fld>
            <a:endParaRPr lang="en-GB" dirty="0">
              <a:solidFill>
                <a:prstClr val="black"/>
              </a:solidFill>
              <a:latin typeface="Calibri"/>
              <a:ea typeface="+mn-ea"/>
              <a:cs typeface="+mn-cs"/>
            </a:endParaRPr>
          </a:p>
        </p:txBody>
      </p:sp>
      <p:sp>
        <p:nvSpPr>
          <p:cNvPr id="4" name="Footer Placeholder 3"/>
          <p:cNvSpPr>
            <a:spLocks noGrp="1"/>
          </p:cNvSpPr>
          <p:nvPr>
            <p:ph type="ftr" sz="quarter" idx="11"/>
          </p:nvPr>
        </p:nvSpPr>
        <p:spPr>
          <a:xfrm>
            <a:off x="3124200" y="6356365"/>
            <a:ext cx="2895600" cy="365125"/>
          </a:xfrm>
          <a:prstGeom prst="rect">
            <a:avLst/>
          </a:prstGeom>
        </p:spPr>
        <p:txBody>
          <a:bodyPr/>
          <a:lstStyle/>
          <a:p>
            <a:pPr fontAlgn="auto">
              <a:spcBef>
                <a:spcPts val="0"/>
              </a:spcBef>
              <a:spcAft>
                <a:spcPts val="0"/>
              </a:spcAft>
            </a:pPr>
            <a:endParaRPr lang="en-GB" dirty="0">
              <a:solidFill>
                <a:prstClr val="black"/>
              </a:solidFill>
              <a:latin typeface="Calibri"/>
              <a:ea typeface="+mn-ea"/>
              <a:cs typeface="+mn-cs"/>
            </a:endParaRPr>
          </a:p>
        </p:txBody>
      </p:sp>
      <p:sp>
        <p:nvSpPr>
          <p:cNvPr id="5" name="Slide Number Placeholder 4"/>
          <p:cNvSpPr>
            <a:spLocks noGrp="1"/>
          </p:cNvSpPr>
          <p:nvPr>
            <p:ph type="sldNum" sz="quarter" idx="12"/>
          </p:nvPr>
        </p:nvSpPr>
        <p:spPr>
          <a:xfrm>
            <a:off x="6553200" y="6356365"/>
            <a:ext cx="2133600" cy="365125"/>
          </a:xfrm>
          <a:prstGeom prst="rect">
            <a:avLst/>
          </a:prstGeom>
        </p:spPr>
        <p:txBody>
          <a:bodyPr/>
          <a:lstStyle/>
          <a:p>
            <a:pPr fontAlgn="auto">
              <a:spcBef>
                <a:spcPts val="0"/>
              </a:spcBef>
              <a:spcAft>
                <a:spcPts val="0"/>
              </a:spcAft>
            </a:pPr>
            <a:fld id="{958D3872-2521-41DF-AA18-83062A596A47}" type="slidenum">
              <a:rPr lang="en-GB">
                <a:solidFill>
                  <a:prstClr val="black"/>
                </a:solidFill>
                <a:latin typeface="Calibri"/>
                <a:ea typeface="+mn-ea"/>
                <a:cs typeface="+mn-cs"/>
              </a:rPr>
              <a:pPr fontAlgn="auto">
                <a:spcBef>
                  <a:spcPts val="0"/>
                </a:spcBef>
                <a:spcAft>
                  <a:spcPts val="0"/>
                </a:spcAft>
              </a:pPr>
              <a:t>‹#›</a:t>
            </a:fld>
            <a:endParaRPr lang="en-GB" dirty="0">
              <a:solidFill>
                <a:prstClr val="black"/>
              </a:solidFill>
              <a:latin typeface="Calibri"/>
              <a:ea typeface="+mn-ea"/>
              <a:cs typeface="+mn-cs"/>
            </a:endParaRPr>
          </a:p>
        </p:txBody>
      </p:sp>
    </p:spTree>
    <p:extLst>
      <p:ext uri="{BB962C8B-B14F-4D97-AF65-F5344CB8AC3E}">
        <p14:creationId xmlns:p14="http://schemas.microsoft.com/office/powerpoint/2010/main" val="4012936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5"/>
            <a:ext cx="2133600" cy="365125"/>
          </a:xfrm>
          <a:prstGeom prst="rect">
            <a:avLst/>
          </a:prstGeom>
        </p:spPr>
        <p:txBody>
          <a:bodyPr/>
          <a:lstStyle/>
          <a:p>
            <a:pPr fontAlgn="auto">
              <a:spcBef>
                <a:spcPts val="0"/>
              </a:spcBef>
              <a:spcAft>
                <a:spcPts val="0"/>
              </a:spcAft>
            </a:pPr>
            <a:fld id="{83EA5BA0-27A5-43CA-9A63-DDD79E7BC925}" type="datetimeFigureOut">
              <a:rPr lang="en-GB">
                <a:solidFill>
                  <a:prstClr val="black"/>
                </a:solidFill>
                <a:latin typeface="Calibri"/>
                <a:ea typeface="+mn-ea"/>
                <a:cs typeface="+mn-cs"/>
              </a:rPr>
              <a:pPr fontAlgn="auto">
                <a:spcBef>
                  <a:spcPts val="0"/>
                </a:spcBef>
                <a:spcAft>
                  <a:spcPts val="0"/>
                </a:spcAft>
              </a:pPr>
              <a:t>30/01/2019</a:t>
            </a:fld>
            <a:endParaRPr lang="en-GB" dirty="0">
              <a:solidFill>
                <a:prstClr val="black"/>
              </a:solidFill>
              <a:latin typeface="Calibri"/>
              <a:ea typeface="+mn-ea"/>
              <a:cs typeface="+mn-cs"/>
            </a:endParaRPr>
          </a:p>
        </p:txBody>
      </p:sp>
      <p:sp>
        <p:nvSpPr>
          <p:cNvPr id="3" name="Footer Placeholder 2"/>
          <p:cNvSpPr>
            <a:spLocks noGrp="1"/>
          </p:cNvSpPr>
          <p:nvPr>
            <p:ph type="ftr" sz="quarter" idx="11"/>
          </p:nvPr>
        </p:nvSpPr>
        <p:spPr>
          <a:xfrm>
            <a:off x="3124200" y="6356365"/>
            <a:ext cx="2895600" cy="365125"/>
          </a:xfrm>
          <a:prstGeom prst="rect">
            <a:avLst/>
          </a:prstGeom>
        </p:spPr>
        <p:txBody>
          <a:bodyPr/>
          <a:lstStyle/>
          <a:p>
            <a:pPr fontAlgn="auto">
              <a:spcBef>
                <a:spcPts val="0"/>
              </a:spcBef>
              <a:spcAft>
                <a:spcPts val="0"/>
              </a:spcAft>
            </a:pPr>
            <a:endParaRPr lang="en-GB" dirty="0">
              <a:solidFill>
                <a:prstClr val="black"/>
              </a:solidFill>
              <a:latin typeface="Calibri"/>
              <a:ea typeface="+mn-ea"/>
              <a:cs typeface="+mn-cs"/>
            </a:endParaRPr>
          </a:p>
        </p:txBody>
      </p:sp>
      <p:sp>
        <p:nvSpPr>
          <p:cNvPr id="4" name="Slide Number Placeholder 3"/>
          <p:cNvSpPr>
            <a:spLocks noGrp="1"/>
          </p:cNvSpPr>
          <p:nvPr>
            <p:ph type="sldNum" sz="quarter" idx="12"/>
          </p:nvPr>
        </p:nvSpPr>
        <p:spPr>
          <a:xfrm>
            <a:off x="6553200" y="6356365"/>
            <a:ext cx="2133600" cy="365125"/>
          </a:xfrm>
          <a:prstGeom prst="rect">
            <a:avLst/>
          </a:prstGeom>
        </p:spPr>
        <p:txBody>
          <a:bodyPr/>
          <a:lstStyle/>
          <a:p>
            <a:pPr fontAlgn="auto">
              <a:spcBef>
                <a:spcPts val="0"/>
              </a:spcBef>
              <a:spcAft>
                <a:spcPts val="0"/>
              </a:spcAft>
            </a:pPr>
            <a:fld id="{958D3872-2521-41DF-AA18-83062A596A47}" type="slidenum">
              <a:rPr lang="en-GB">
                <a:solidFill>
                  <a:prstClr val="black"/>
                </a:solidFill>
                <a:latin typeface="Calibri"/>
                <a:ea typeface="+mn-ea"/>
                <a:cs typeface="+mn-cs"/>
              </a:rPr>
              <a:pPr fontAlgn="auto">
                <a:spcBef>
                  <a:spcPts val="0"/>
                </a:spcBef>
                <a:spcAft>
                  <a:spcPts val="0"/>
                </a:spcAft>
              </a:pPr>
              <a:t>‹#›</a:t>
            </a:fld>
            <a:endParaRPr lang="en-GB" dirty="0">
              <a:solidFill>
                <a:prstClr val="black"/>
              </a:solidFill>
              <a:latin typeface="Calibri"/>
              <a:ea typeface="+mn-ea"/>
              <a:cs typeface="+mn-cs"/>
            </a:endParaRPr>
          </a:p>
        </p:txBody>
      </p:sp>
    </p:spTree>
    <p:extLst>
      <p:ext uri="{BB962C8B-B14F-4D97-AF65-F5344CB8AC3E}">
        <p14:creationId xmlns:p14="http://schemas.microsoft.com/office/powerpoint/2010/main" val="103827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D4A5F0C-F3AA-E543-B2E4-515102DBEC6E}" type="datetime1">
              <a:rPr lang="en-GB"/>
              <a:pPr>
                <a:defRPr/>
              </a:pPr>
              <a:t>30/01/2019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FB03746-4A6A-3645-8DE6-1E964ACE470A}" type="slidenum">
              <a:rPr lang="en-GB"/>
              <a:pPr>
                <a:defRPr/>
              </a:pPr>
              <a:t>‹#›</a:t>
            </a:fld>
            <a:endParaRPr lang="en-GB"/>
          </a:p>
        </p:txBody>
      </p:sp>
    </p:spTree>
    <p:extLst>
      <p:ext uri="{BB962C8B-B14F-4D97-AF65-F5344CB8AC3E}">
        <p14:creationId xmlns:p14="http://schemas.microsoft.com/office/powerpoint/2010/main" val="3021186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538" y="273063"/>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7" y="1435103"/>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65"/>
            <a:ext cx="2133600" cy="365125"/>
          </a:xfrm>
          <a:prstGeom prst="rect">
            <a:avLst/>
          </a:prstGeom>
        </p:spPr>
        <p:txBody>
          <a:bodyPr/>
          <a:lstStyle/>
          <a:p>
            <a:pPr fontAlgn="auto">
              <a:spcBef>
                <a:spcPts val="0"/>
              </a:spcBef>
              <a:spcAft>
                <a:spcPts val="0"/>
              </a:spcAft>
            </a:pPr>
            <a:fld id="{83EA5BA0-27A5-43CA-9A63-DDD79E7BC925}" type="datetimeFigureOut">
              <a:rPr lang="en-GB">
                <a:solidFill>
                  <a:prstClr val="black"/>
                </a:solidFill>
                <a:latin typeface="Calibri"/>
                <a:ea typeface="+mn-ea"/>
                <a:cs typeface="+mn-cs"/>
              </a:rPr>
              <a:pPr fontAlgn="auto">
                <a:spcBef>
                  <a:spcPts val="0"/>
                </a:spcBef>
                <a:spcAft>
                  <a:spcPts val="0"/>
                </a:spcAft>
              </a:pPr>
              <a:t>30/01/2019</a:t>
            </a:fld>
            <a:endParaRPr lang="en-GB" dirty="0">
              <a:solidFill>
                <a:prstClr val="black"/>
              </a:solidFill>
              <a:latin typeface="Calibri"/>
              <a:ea typeface="+mn-ea"/>
              <a:cs typeface="+mn-cs"/>
            </a:endParaRPr>
          </a:p>
        </p:txBody>
      </p:sp>
      <p:sp>
        <p:nvSpPr>
          <p:cNvPr id="6" name="Footer Placeholder 5"/>
          <p:cNvSpPr>
            <a:spLocks noGrp="1"/>
          </p:cNvSpPr>
          <p:nvPr>
            <p:ph type="ftr" sz="quarter" idx="11"/>
          </p:nvPr>
        </p:nvSpPr>
        <p:spPr>
          <a:xfrm>
            <a:off x="3124200" y="6356365"/>
            <a:ext cx="2895600" cy="365125"/>
          </a:xfrm>
          <a:prstGeom prst="rect">
            <a:avLst/>
          </a:prstGeom>
        </p:spPr>
        <p:txBody>
          <a:bodyPr/>
          <a:lstStyle/>
          <a:p>
            <a:pPr fontAlgn="auto">
              <a:spcBef>
                <a:spcPts val="0"/>
              </a:spcBef>
              <a:spcAft>
                <a:spcPts val="0"/>
              </a:spcAft>
            </a:pPr>
            <a:endParaRPr lang="en-GB" dirty="0">
              <a:solidFill>
                <a:prstClr val="black"/>
              </a:solidFill>
              <a:latin typeface="Calibri"/>
              <a:ea typeface="+mn-ea"/>
              <a:cs typeface="+mn-cs"/>
            </a:endParaRPr>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pPr fontAlgn="auto">
              <a:spcBef>
                <a:spcPts val="0"/>
              </a:spcBef>
              <a:spcAft>
                <a:spcPts val="0"/>
              </a:spcAft>
            </a:pPr>
            <a:fld id="{958D3872-2521-41DF-AA18-83062A596A47}" type="slidenum">
              <a:rPr lang="en-GB">
                <a:solidFill>
                  <a:prstClr val="black"/>
                </a:solidFill>
                <a:latin typeface="Calibri"/>
                <a:ea typeface="+mn-ea"/>
                <a:cs typeface="+mn-cs"/>
              </a:rPr>
              <a:pPr fontAlgn="auto">
                <a:spcBef>
                  <a:spcPts val="0"/>
                </a:spcBef>
                <a:spcAft>
                  <a:spcPts val="0"/>
                </a:spcAft>
              </a:pPr>
              <a:t>‹#›</a:t>
            </a:fld>
            <a:endParaRPr lang="en-GB" dirty="0">
              <a:solidFill>
                <a:prstClr val="black"/>
              </a:solidFill>
              <a:latin typeface="Calibri"/>
              <a:ea typeface="+mn-ea"/>
              <a:cs typeface="+mn-cs"/>
            </a:endParaRPr>
          </a:p>
        </p:txBody>
      </p:sp>
    </p:spTree>
    <p:extLst>
      <p:ext uri="{BB962C8B-B14F-4D97-AF65-F5344CB8AC3E}">
        <p14:creationId xmlns:p14="http://schemas.microsoft.com/office/powerpoint/2010/main" val="4205174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65"/>
            <a:ext cx="2133600" cy="365125"/>
          </a:xfrm>
          <a:prstGeom prst="rect">
            <a:avLst/>
          </a:prstGeom>
        </p:spPr>
        <p:txBody>
          <a:bodyPr/>
          <a:lstStyle/>
          <a:p>
            <a:pPr fontAlgn="auto">
              <a:spcBef>
                <a:spcPts val="0"/>
              </a:spcBef>
              <a:spcAft>
                <a:spcPts val="0"/>
              </a:spcAft>
            </a:pPr>
            <a:fld id="{83EA5BA0-27A5-43CA-9A63-DDD79E7BC925}" type="datetimeFigureOut">
              <a:rPr lang="en-GB">
                <a:solidFill>
                  <a:prstClr val="black"/>
                </a:solidFill>
                <a:latin typeface="Calibri"/>
                <a:ea typeface="+mn-ea"/>
                <a:cs typeface="+mn-cs"/>
              </a:rPr>
              <a:pPr fontAlgn="auto">
                <a:spcBef>
                  <a:spcPts val="0"/>
                </a:spcBef>
                <a:spcAft>
                  <a:spcPts val="0"/>
                </a:spcAft>
              </a:pPr>
              <a:t>30/01/2019</a:t>
            </a:fld>
            <a:endParaRPr lang="en-GB" dirty="0">
              <a:solidFill>
                <a:prstClr val="black"/>
              </a:solidFill>
              <a:latin typeface="Calibri"/>
              <a:ea typeface="+mn-ea"/>
              <a:cs typeface="+mn-cs"/>
            </a:endParaRPr>
          </a:p>
        </p:txBody>
      </p:sp>
      <p:sp>
        <p:nvSpPr>
          <p:cNvPr id="6" name="Footer Placeholder 5"/>
          <p:cNvSpPr>
            <a:spLocks noGrp="1"/>
          </p:cNvSpPr>
          <p:nvPr>
            <p:ph type="ftr" sz="quarter" idx="11"/>
          </p:nvPr>
        </p:nvSpPr>
        <p:spPr>
          <a:xfrm>
            <a:off x="3124200" y="6356365"/>
            <a:ext cx="2895600" cy="365125"/>
          </a:xfrm>
          <a:prstGeom prst="rect">
            <a:avLst/>
          </a:prstGeom>
        </p:spPr>
        <p:txBody>
          <a:bodyPr/>
          <a:lstStyle/>
          <a:p>
            <a:pPr fontAlgn="auto">
              <a:spcBef>
                <a:spcPts val="0"/>
              </a:spcBef>
              <a:spcAft>
                <a:spcPts val="0"/>
              </a:spcAft>
            </a:pPr>
            <a:endParaRPr lang="en-GB" dirty="0">
              <a:solidFill>
                <a:prstClr val="black"/>
              </a:solidFill>
              <a:latin typeface="Calibri"/>
              <a:ea typeface="+mn-ea"/>
              <a:cs typeface="+mn-cs"/>
            </a:endParaRPr>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pPr fontAlgn="auto">
              <a:spcBef>
                <a:spcPts val="0"/>
              </a:spcBef>
              <a:spcAft>
                <a:spcPts val="0"/>
              </a:spcAft>
            </a:pPr>
            <a:fld id="{958D3872-2521-41DF-AA18-83062A596A47}" type="slidenum">
              <a:rPr lang="en-GB">
                <a:solidFill>
                  <a:prstClr val="black"/>
                </a:solidFill>
                <a:latin typeface="Calibri"/>
                <a:ea typeface="+mn-ea"/>
                <a:cs typeface="+mn-cs"/>
              </a:rPr>
              <a:pPr fontAlgn="auto">
                <a:spcBef>
                  <a:spcPts val="0"/>
                </a:spcBef>
                <a:spcAft>
                  <a:spcPts val="0"/>
                </a:spcAft>
              </a:pPr>
              <a:t>‹#›</a:t>
            </a:fld>
            <a:endParaRPr lang="en-GB" dirty="0">
              <a:solidFill>
                <a:prstClr val="black"/>
              </a:solidFill>
              <a:latin typeface="Calibri"/>
              <a:ea typeface="+mn-ea"/>
              <a:cs typeface="+mn-cs"/>
            </a:endParaRPr>
          </a:p>
        </p:txBody>
      </p:sp>
    </p:spTree>
    <p:extLst>
      <p:ext uri="{BB962C8B-B14F-4D97-AF65-F5344CB8AC3E}">
        <p14:creationId xmlns:p14="http://schemas.microsoft.com/office/powerpoint/2010/main" val="3427041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0927" y="16288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65"/>
            <a:ext cx="2133600" cy="365125"/>
          </a:xfrm>
          <a:prstGeom prst="rect">
            <a:avLst/>
          </a:prstGeom>
        </p:spPr>
        <p:txBody>
          <a:bodyPr/>
          <a:lstStyle/>
          <a:p>
            <a:pPr fontAlgn="auto">
              <a:spcBef>
                <a:spcPts val="0"/>
              </a:spcBef>
              <a:spcAft>
                <a:spcPts val="0"/>
              </a:spcAft>
            </a:pPr>
            <a:fld id="{83EA5BA0-27A5-43CA-9A63-DDD79E7BC925}" type="datetimeFigureOut">
              <a:rPr lang="en-GB">
                <a:solidFill>
                  <a:prstClr val="black"/>
                </a:solidFill>
                <a:latin typeface="Calibri"/>
                <a:ea typeface="+mn-ea"/>
                <a:cs typeface="+mn-cs"/>
              </a:rPr>
              <a:pPr fontAlgn="auto">
                <a:spcBef>
                  <a:spcPts val="0"/>
                </a:spcBef>
                <a:spcAft>
                  <a:spcPts val="0"/>
                </a:spcAft>
              </a:pPr>
              <a:t>30/01/2019</a:t>
            </a:fld>
            <a:endParaRPr lang="en-GB" dirty="0">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65"/>
            <a:ext cx="2895600" cy="365125"/>
          </a:xfrm>
          <a:prstGeom prst="rect">
            <a:avLst/>
          </a:prstGeom>
        </p:spPr>
        <p:txBody>
          <a:bodyPr/>
          <a:lstStyle/>
          <a:p>
            <a:pPr fontAlgn="auto">
              <a:spcBef>
                <a:spcPts val="0"/>
              </a:spcBef>
              <a:spcAft>
                <a:spcPts val="0"/>
              </a:spcAft>
            </a:pPr>
            <a:endParaRPr lang="en-GB" dirty="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pPr fontAlgn="auto">
              <a:spcBef>
                <a:spcPts val="0"/>
              </a:spcBef>
              <a:spcAft>
                <a:spcPts val="0"/>
              </a:spcAft>
            </a:pPr>
            <a:fld id="{958D3872-2521-41DF-AA18-83062A596A47}" type="slidenum">
              <a:rPr lang="en-GB">
                <a:solidFill>
                  <a:prstClr val="black"/>
                </a:solidFill>
                <a:latin typeface="Calibri"/>
                <a:ea typeface="+mn-ea"/>
                <a:cs typeface="+mn-cs"/>
              </a:rPr>
              <a:pPr fontAlgn="auto">
                <a:spcBef>
                  <a:spcPts val="0"/>
                </a:spcBef>
                <a:spcAft>
                  <a:spcPts val="0"/>
                </a:spcAft>
              </a:pPr>
              <a:t>‹#›</a:t>
            </a:fld>
            <a:endParaRPr lang="en-GB" dirty="0">
              <a:solidFill>
                <a:prstClr val="black"/>
              </a:solidFill>
              <a:latin typeface="Calibri"/>
              <a:ea typeface="+mn-ea"/>
              <a:cs typeface="+mn-cs"/>
            </a:endParaRPr>
          </a:p>
        </p:txBody>
      </p:sp>
    </p:spTree>
    <p:extLst>
      <p:ext uri="{BB962C8B-B14F-4D97-AF65-F5344CB8AC3E}">
        <p14:creationId xmlns:p14="http://schemas.microsoft.com/office/powerpoint/2010/main" val="1333306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7" y="274651"/>
            <a:ext cx="603152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65"/>
            <a:ext cx="2133600" cy="365125"/>
          </a:xfrm>
          <a:prstGeom prst="rect">
            <a:avLst/>
          </a:prstGeom>
        </p:spPr>
        <p:txBody>
          <a:bodyPr/>
          <a:lstStyle/>
          <a:p>
            <a:pPr fontAlgn="auto">
              <a:spcBef>
                <a:spcPts val="0"/>
              </a:spcBef>
              <a:spcAft>
                <a:spcPts val="0"/>
              </a:spcAft>
            </a:pPr>
            <a:fld id="{83EA5BA0-27A5-43CA-9A63-DDD79E7BC925}" type="datetimeFigureOut">
              <a:rPr lang="en-GB">
                <a:solidFill>
                  <a:prstClr val="black"/>
                </a:solidFill>
                <a:latin typeface="Calibri"/>
                <a:ea typeface="+mn-ea"/>
                <a:cs typeface="+mn-cs"/>
              </a:rPr>
              <a:pPr fontAlgn="auto">
                <a:spcBef>
                  <a:spcPts val="0"/>
                </a:spcBef>
                <a:spcAft>
                  <a:spcPts val="0"/>
                </a:spcAft>
              </a:pPr>
              <a:t>30/01/2019</a:t>
            </a:fld>
            <a:endParaRPr lang="en-GB" dirty="0">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65"/>
            <a:ext cx="2895600" cy="365125"/>
          </a:xfrm>
          <a:prstGeom prst="rect">
            <a:avLst/>
          </a:prstGeom>
        </p:spPr>
        <p:txBody>
          <a:bodyPr/>
          <a:lstStyle/>
          <a:p>
            <a:pPr fontAlgn="auto">
              <a:spcBef>
                <a:spcPts val="0"/>
              </a:spcBef>
              <a:spcAft>
                <a:spcPts val="0"/>
              </a:spcAft>
            </a:pPr>
            <a:endParaRPr lang="en-GB" dirty="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pPr fontAlgn="auto">
              <a:spcBef>
                <a:spcPts val="0"/>
              </a:spcBef>
              <a:spcAft>
                <a:spcPts val="0"/>
              </a:spcAft>
            </a:pPr>
            <a:fld id="{958D3872-2521-41DF-AA18-83062A596A47}" type="slidenum">
              <a:rPr lang="en-GB">
                <a:solidFill>
                  <a:prstClr val="black"/>
                </a:solidFill>
                <a:latin typeface="Calibri"/>
                <a:ea typeface="+mn-ea"/>
                <a:cs typeface="+mn-cs"/>
              </a:rPr>
              <a:pPr fontAlgn="auto">
                <a:spcBef>
                  <a:spcPts val="0"/>
                </a:spcBef>
                <a:spcAft>
                  <a:spcPts val="0"/>
                </a:spcAft>
              </a:pPr>
              <a:t>‹#›</a:t>
            </a:fld>
            <a:endParaRPr lang="en-GB" dirty="0">
              <a:solidFill>
                <a:prstClr val="black"/>
              </a:solidFill>
              <a:latin typeface="Calibri"/>
              <a:ea typeface="+mn-ea"/>
              <a:cs typeface="+mn-cs"/>
            </a:endParaRPr>
          </a:p>
        </p:txBody>
      </p:sp>
    </p:spTree>
    <p:extLst>
      <p:ext uri="{BB962C8B-B14F-4D97-AF65-F5344CB8AC3E}">
        <p14:creationId xmlns:p14="http://schemas.microsoft.com/office/powerpoint/2010/main" val="1677741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12"/>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48C22988-16B7-8145-827A-5F8D52EF1A7C}" type="datetimeFigureOut">
              <a:rPr lang="en-GB"/>
              <a:pPr>
                <a:defRPr/>
              </a:pPr>
              <a:t>30/01/2019</a:t>
            </a:fld>
            <a:endParaRPr lang="en-GB"/>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latin typeface="Calibri"/>
            </a:endParaRPr>
          </a:p>
        </p:txBody>
      </p:sp>
      <p:sp>
        <p:nvSpPr>
          <p:cNvPr id="6" name="Slide Number Placeholder 5"/>
          <p:cNvSpPr>
            <a:spLocks noGrp="1"/>
          </p:cNvSpPr>
          <p:nvPr>
            <p:ph type="sldNum" sz="quarter" idx="12"/>
          </p:nvPr>
        </p:nvSpPr>
        <p:spPr>
          <a:xfrm>
            <a:off x="6553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BADBD57F-972F-1545-BF08-B8F9B17B61E3}" type="slidenum">
              <a:rPr lang="en-GB"/>
              <a:pPr>
                <a:defRPr/>
              </a:pPr>
              <a:t>‹#›</a:t>
            </a:fld>
            <a:endParaRPr lang="en-GB"/>
          </a:p>
        </p:txBody>
      </p:sp>
    </p:spTree>
    <p:extLst>
      <p:ext uri="{BB962C8B-B14F-4D97-AF65-F5344CB8AC3E}">
        <p14:creationId xmlns:p14="http://schemas.microsoft.com/office/powerpoint/2010/main" val="1867386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D9CB2712-6DAF-E740-A632-28D1C1086525}" type="datetimeFigureOut">
              <a:rPr lang="en-GB"/>
              <a:pPr>
                <a:defRPr/>
              </a:pPr>
              <a:t>30/01/2019</a:t>
            </a:fld>
            <a:endParaRPr lang="en-GB"/>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latin typeface="Calibri"/>
            </a:endParaRPr>
          </a:p>
        </p:txBody>
      </p:sp>
      <p:sp>
        <p:nvSpPr>
          <p:cNvPr id="6" name="Slide Number Placeholder 5"/>
          <p:cNvSpPr>
            <a:spLocks noGrp="1"/>
          </p:cNvSpPr>
          <p:nvPr>
            <p:ph type="sldNum" sz="quarter" idx="12"/>
          </p:nvPr>
        </p:nvSpPr>
        <p:spPr>
          <a:xfrm>
            <a:off x="6553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D3D55DAB-E7A2-D14B-9087-E5B29D2D7387}" type="slidenum">
              <a:rPr lang="en-GB"/>
              <a:pPr>
                <a:defRPr/>
              </a:pPr>
              <a:t>‹#›</a:t>
            </a:fld>
            <a:endParaRPr lang="en-GB"/>
          </a:p>
        </p:txBody>
      </p:sp>
    </p:spTree>
    <p:extLst>
      <p:ext uri="{BB962C8B-B14F-4D97-AF65-F5344CB8AC3E}">
        <p14:creationId xmlns:p14="http://schemas.microsoft.com/office/powerpoint/2010/main" val="1750009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87"/>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435"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E549D5FB-5C1E-1D4B-8941-4ABF92F6241A}" type="datetimeFigureOut">
              <a:rPr lang="en-GB"/>
              <a:pPr>
                <a:defRPr/>
              </a:pPr>
              <a:t>30/01/2019</a:t>
            </a:fld>
            <a:endParaRPr lang="en-GB"/>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latin typeface="Calibri"/>
            </a:endParaRPr>
          </a:p>
        </p:txBody>
      </p:sp>
      <p:sp>
        <p:nvSpPr>
          <p:cNvPr id="6" name="Slide Number Placeholder 5"/>
          <p:cNvSpPr>
            <a:spLocks noGrp="1"/>
          </p:cNvSpPr>
          <p:nvPr>
            <p:ph type="sldNum" sz="quarter" idx="12"/>
          </p:nvPr>
        </p:nvSpPr>
        <p:spPr>
          <a:xfrm>
            <a:off x="6553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50A10E61-775B-D241-A7FA-510F415F53EE}" type="slidenum">
              <a:rPr lang="en-GB"/>
              <a:pPr>
                <a:defRPr/>
              </a:pPr>
              <a:t>‹#›</a:t>
            </a:fld>
            <a:endParaRPr lang="en-GB"/>
          </a:p>
        </p:txBody>
      </p:sp>
    </p:spTree>
    <p:extLst>
      <p:ext uri="{BB962C8B-B14F-4D97-AF65-F5344CB8AC3E}">
        <p14:creationId xmlns:p14="http://schemas.microsoft.com/office/powerpoint/2010/main" val="3356315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3"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2338"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19CB9BA9-3691-1A4B-8FD7-DC069464063E}" type="datetimeFigureOut">
              <a:rPr lang="en-GB"/>
              <a:pPr>
                <a:defRPr/>
              </a:pPr>
              <a:t>30/01/2019</a:t>
            </a:fld>
            <a:endParaRPr lang="en-GB"/>
          </a:p>
        </p:txBody>
      </p:sp>
      <p:sp>
        <p:nvSpPr>
          <p:cNvPr id="6" name="Footer Placeholder 5"/>
          <p:cNvSpPr>
            <a:spLocks noGrp="1"/>
          </p:cNvSpPr>
          <p:nvPr>
            <p:ph type="ftr" sz="quarter" idx="11"/>
          </p:nvPr>
        </p:nvSpPr>
        <p:spPr>
          <a:xfrm>
            <a:off x="3124200" y="6356376"/>
            <a:ext cx="28956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latin typeface="Calibri"/>
            </a:endParaRPr>
          </a:p>
        </p:txBody>
      </p:sp>
      <p:sp>
        <p:nvSpPr>
          <p:cNvPr id="7" name="Slide Number Placeholder 6"/>
          <p:cNvSpPr>
            <a:spLocks noGrp="1"/>
          </p:cNvSpPr>
          <p:nvPr>
            <p:ph type="sldNum" sz="quarter" idx="12"/>
          </p:nvPr>
        </p:nvSpPr>
        <p:spPr>
          <a:xfrm>
            <a:off x="6553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F86FC97D-C25A-B94D-931E-F6B7D99922E5}" type="slidenum">
              <a:rPr lang="en-GB"/>
              <a:pPr>
                <a:defRPr/>
              </a:pPr>
              <a:t>‹#›</a:t>
            </a:fld>
            <a:endParaRPr lang="en-GB"/>
          </a:p>
        </p:txBody>
      </p:sp>
    </p:spTree>
    <p:extLst>
      <p:ext uri="{BB962C8B-B14F-4D97-AF65-F5344CB8AC3E}">
        <p14:creationId xmlns:p14="http://schemas.microsoft.com/office/powerpoint/2010/main" val="2516178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306"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06"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6D12BA0D-4469-C647-B5B5-23D752DC9184}" type="datetimeFigureOut">
              <a:rPr lang="en-GB"/>
              <a:pPr>
                <a:defRPr/>
              </a:pPr>
              <a:t>30/01/2019</a:t>
            </a:fld>
            <a:endParaRPr lang="en-GB"/>
          </a:p>
        </p:txBody>
      </p:sp>
      <p:sp>
        <p:nvSpPr>
          <p:cNvPr id="8" name="Footer Placeholder 7"/>
          <p:cNvSpPr>
            <a:spLocks noGrp="1"/>
          </p:cNvSpPr>
          <p:nvPr>
            <p:ph type="ftr" sz="quarter" idx="11"/>
          </p:nvPr>
        </p:nvSpPr>
        <p:spPr>
          <a:xfrm>
            <a:off x="3124200" y="6356376"/>
            <a:ext cx="28956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latin typeface="Calibri"/>
            </a:endParaRPr>
          </a:p>
        </p:txBody>
      </p:sp>
      <p:sp>
        <p:nvSpPr>
          <p:cNvPr id="9" name="Slide Number Placeholder 8"/>
          <p:cNvSpPr>
            <a:spLocks noGrp="1"/>
          </p:cNvSpPr>
          <p:nvPr>
            <p:ph type="sldNum" sz="quarter" idx="12"/>
          </p:nvPr>
        </p:nvSpPr>
        <p:spPr>
          <a:xfrm>
            <a:off x="6553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67200682-D9D5-C64B-8791-F0CE53748981}" type="slidenum">
              <a:rPr lang="en-GB"/>
              <a:pPr>
                <a:defRPr/>
              </a:pPr>
              <a:t>‹#›</a:t>
            </a:fld>
            <a:endParaRPr lang="en-GB"/>
          </a:p>
        </p:txBody>
      </p:sp>
    </p:spTree>
    <p:extLst>
      <p:ext uri="{BB962C8B-B14F-4D97-AF65-F5344CB8AC3E}">
        <p14:creationId xmlns:p14="http://schemas.microsoft.com/office/powerpoint/2010/main" val="2422326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F1CD075B-6300-EB4D-854A-908B381696B0}" type="datetimeFigureOut">
              <a:rPr lang="en-GB"/>
              <a:pPr>
                <a:defRPr/>
              </a:pPr>
              <a:t>30/01/2019</a:t>
            </a:fld>
            <a:endParaRPr lang="en-GB"/>
          </a:p>
        </p:txBody>
      </p:sp>
      <p:sp>
        <p:nvSpPr>
          <p:cNvPr id="4" name="Footer Placeholder 3"/>
          <p:cNvSpPr>
            <a:spLocks noGrp="1"/>
          </p:cNvSpPr>
          <p:nvPr>
            <p:ph type="ftr" sz="quarter" idx="11"/>
          </p:nvPr>
        </p:nvSpPr>
        <p:spPr>
          <a:xfrm>
            <a:off x="3124200" y="6356376"/>
            <a:ext cx="28956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latin typeface="Calibri"/>
            </a:endParaRPr>
          </a:p>
        </p:txBody>
      </p:sp>
      <p:sp>
        <p:nvSpPr>
          <p:cNvPr id="5" name="Slide Number Placeholder 4"/>
          <p:cNvSpPr>
            <a:spLocks noGrp="1"/>
          </p:cNvSpPr>
          <p:nvPr>
            <p:ph type="sldNum" sz="quarter" idx="12"/>
          </p:nvPr>
        </p:nvSpPr>
        <p:spPr>
          <a:xfrm>
            <a:off x="6553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75FE8FF9-2C80-B048-AD62-8A669C1CE841}" type="slidenum">
              <a:rPr lang="en-GB"/>
              <a:pPr>
                <a:defRPr/>
              </a:pPr>
              <a:t>‹#›</a:t>
            </a:fld>
            <a:endParaRPr lang="en-GB"/>
          </a:p>
        </p:txBody>
      </p:sp>
    </p:spTree>
    <p:extLst>
      <p:ext uri="{BB962C8B-B14F-4D97-AF65-F5344CB8AC3E}">
        <p14:creationId xmlns:p14="http://schemas.microsoft.com/office/powerpoint/2010/main" val="164200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53EC89E-014E-F447-93A1-50DA41ECAE8F}" type="datetime1">
              <a:rPr lang="en-GB"/>
              <a:pPr>
                <a:defRPr/>
              </a:pPr>
              <a:t>30/01/2019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A61D053-5402-434D-891D-B5581E9D241E}" type="slidenum">
              <a:rPr lang="en-GB"/>
              <a:pPr>
                <a:defRPr/>
              </a:pPr>
              <a:t>‹#›</a:t>
            </a:fld>
            <a:endParaRPr lang="en-GB"/>
          </a:p>
        </p:txBody>
      </p:sp>
    </p:spTree>
    <p:extLst>
      <p:ext uri="{BB962C8B-B14F-4D97-AF65-F5344CB8AC3E}">
        <p14:creationId xmlns:p14="http://schemas.microsoft.com/office/powerpoint/2010/main" val="36057621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6E1A271B-2BBD-8742-96AD-7C3E1080762E}" type="datetimeFigureOut">
              <a:rPr lang="en-GB"/>
              <a:pPr>
                <a:defRPr/>
              </a:pPr>
              <a:t>30/01/2019</a:t>
            </a:fld>
            <a:endParaRPr lang="en-GB"/>
          </a:p>
        </p:txBody>
      </p:sp>
      <p:sp>
        <p:nvSpPr>
          <p:cNvPr id="3" name="Footer Placeholder 2"/>
          <p:cNvSpPr>
            <a:spLocks noGrp="1"/>
          </p:cNvSpPr>
          <p:nvPr>
            <p:ph type="ftr" sz="quarter" idx="11"/>
          </p:nvPr>
        </p:nvSpPr>
        <p:spPr>
          <a:xfrm>
            <a:off x="3124200" y="6356376"/>
            <a:ext cx="28956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latin typeface="Calibri"/>
            </a:endParaRPr>
          </a:p>
        </p:txBody>
      </p:sp>
      <p:sp>
        <p:nvSpPr>
          <p:cNvPr id="4" name="Slide Number Placeholder 3"/>
          <p:cNvSpPr>
            <a:spLocks noGrp="1"/>
          </p:cNvSpPr>
          <p:nvPr>
            <p:ph type="sldNum" sz="quarter" idx="12"/>
          </p:nvPr>
        </p:nvSpPr>
        <p:spPr>
          <a:xfrm>
            <a:off x="6553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FAF25896-669B-5844-96E6-5251694F4CEA}" type="slidenum">
              <a:rPr lang="en-GB"/>
              <a:pPr>
                <a:defRPr/>
              </a:pPr>
              <a:t>‹#›</a:t>
            </a:fld>
            <a:endParaRPr lang="en-GB"/>
          </a:p>
        </p:txBody>
      </p:sp>
    </p:spTree>
    <p:extLst>
      <p:ext uri="{BB962C8B-B14F-4D97-AF65-F5344CB8AC3E}">
        <p14:creationId xmlns:p14="http://schemas.microsoft.com/office/powerpoint/2010/main" val="4014969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538" y="273237"/>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7" y="1435103"/>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3995B94C-B062-9742-B87D-5F1337F4718A}" type="datetimeFigureOut">
              <a:rPr lang="en-GB"/>
              <a:pPr>
                <a:defRPr/>
              </a:pPr>
              <a:t>30/01/2019</a:t>
            </a:fld>
            <a:endParaRPr lang="en-GB"/>
          </a:p>
        </p:txBody>
      </p:sp>
      <p:sp>
        <p:nvSpPr>
          <p:cNvPr id="6" name="Footer Placeholder 5"/>
          <p:cNvSpPr>
            <a:spLocks noGrp="1"/>
          </p:cNvSpPr>
          <p:nvPr>
            <p:ph type="ftr" sz="quarter" idx="11"/>
          </p:nvPr>
        </p:nvSpPr>
        <p:spPr>
          <a:xfrm>
            <a:off x="3124200" y="6356376"/>
            <a:ext cx="28956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latin typeface="Calibri"/>
            </a:endParaRPr>
          </a:p>
        </p:txBody>
      </p:sp>
      <p:sp>
        <p:nvSpPr>
          <p:cNvPr id="7" name="Slide Number Placeholder 6"/>
          <p:cNvSpPr>
            <a:spLocks noGrp="1"/>
          </p:cNvSpPr>
          <p:nvPr>
            <p:ph type="sldNum" sz="quarter" idx="12"/>
          </p:nvPr>
        </p:nvSpPr>
        <p:spPr>
          <a:xfrm>
            <a:off x="6553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465B9916-7FD0-BC49-8540-6D342B160ED0}" type="slidenum">
              <a:rPr lang="en-GB"/>
              <a:pPr>
                <a:defRPr/>
              </a:pPr>
              <a:t>‹#›</a:t>
            </a:fld>
            <a:endParaRPr lang="en-GB"/>
          </a:p>
        </p:txBody>
      </p:sp>
    </p:spTree>
    <p:extLst>
      <p:ext uri="{BB962C8B-B14F-4D97-AF65-F5344CB8AC3E}">
        <p14:creationId xmlns:p14="http://schemas.microsoft.com/office/powerpoint/2010/main" val="1929854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D08AAD7A-694E-8A49-942E-71FCF112BD28}" type="datetimeFigureOut">
              <a:rPr lang="en-GB"/>
              <a:pPr>
                <a:defRPr/>
              </a:pPr>
              <a:t>30/01/2019</a:t>
            </a:fld>
            <a:endParaRPr lang="en-GB"/>
          </a:p>
        </p:txBody>
      </p:sp>
      <p:sp>
        <p:nvSpPr>
          <p:cNvPr id="6" name="Footer Placeholder 5"/>
          <p:cNvSpPr>
            <a:spLocks noGrp="1"/>
          </p:cNvSpPr>
          <p:nvPr>
            <p:ph type="ftr" sz="quarter" idx="11"/>
          </p:nvPr>
        </p:nvSpPr>
        <p:spPr>
          <a:xfrm>
            <a:off x="3124200" y="6356376"/>
            <a:ext cx="28956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latin typeface="Calibri"/>
            </a:endParaRPr>
          </a:p>
        </p:txBody>
      </p:sp>
      <p:sp>
        <p:nvSpPr>
          <p:cNvPr id="7" name="Slide Number Placeholder 6"/>
          <p:cNvSpPr>
            <a:spLocks noGrp="1"/>
          </p:cNvSpPr>
          <p:nvPr>
            <p:ph type="sldNum" sz="quarter" idx="12"/>
          </p:nvPr>
        </p:nvSpPr>
        <p:spPr>
          <a:xfrm>
            <a:off x="6553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A7822F44-F8B8-9F43-9ECF-0F717F09DF08}" type="slidenum">
              <a:rPr lang="en-GB"/>
              <a:pPr>
                <a:defRPr/>
              </a:pPr>
              <a:t>‹#›</a:t>
            </a:fld>
            <a:endParaRPr lang="en-GB"/>
          </a:p>
        </p:txBody>
      </p:sp>
    </p:spTree>
    <p:extLst>
      <p:ext uri="{BB962C8B-B14F-4D97-AF65-F5344CB8AC3E}">
        <p14:creationId xmlns:p14="http://schemas.microsoft.com/office/powerpoint/2010/main" val="3143899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3E2CCF2F-D2EC-4244-B310-8DB58FF58048}" type="datetimeFigureOut">
              <a:rPr lang="en-GB"/>
              <a:pPr>
                <a:defRPr/>
              </a:pPr>
              <a:t>30/01/2019</a:t>
            </a:fld>
            <a:endParaRPr lang="en-GB"/>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latin typeface="Calibri"/>
            </a:endParaRPr>
          </a:p>
        </p:txBody>
      </p:sp>
      <p:sp>
        <p:nvSpPr>
          <p:cNvPr id="6" name="Slide Number Placeholder 5"/>
          <p:cNvSpPr>
            <a:spLocks noGrp="1"/>
          </p:cNvSpPr>
          <p:nvPr>
            <p:ph type="sldNum" sz="quarter" idx="12"/>
          </p:nvPr>
        </p:nvSpPr>
        <p:spPr>
          <a:xfrm>
            <a:off x="6553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00B49F51-F531-584B-ABF7-C2CBAFFD241B}" type="slidenum">
              <a:rPr lang="en-GB"/>
              <a:pPr>
                <a:defRPr/>
              </a:pPr>
              <a:t>‹#›</a:t>
            </a:fld>
            <a:endParaRPr lang="en-GB"/>
          </a:p>
        </p:txBody>
      </p:sp>
    </p:spTree>
    <p:extLst>
      <p:ext uri="{BB962C8B-B14F-4D97-AF65-F5344CB8AC3E}">
        <p14:creationId xmlns:p14="http://schemas.microsoft.com/office/powerpoint/2010/main" val="17987890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25"/>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7" y="274825"/>
            <a:ext cx="603152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E0C78385-C24A-9847-B8E2-0A03D5FEE18B}" type="datetimeFigureOut">
              <a:rPr lang="en-GB"/>
              <a:pPr>
                <a:defRPr/>
              </a:pPr>
              <a:t>30/01/2019</a:t>
            </a:fld>
            <a:endParaRPr lang="en-GB"/>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latin typeface="Calibri"/>
            </a:endParaRPr>
          </a:p>
        </p:txBody>
      </p:sp>
      <p:sp>
        <p:nvSpPr>
          <p:cNvPr id="6" name="Slide Number Placeholder 5"/>
          <p:cNvSpPr>
            <a:spLocks noGrp="1"/>
          </p:cNvSpPr>
          <p:nvPr>
            <p:ph type="sldNum" sz="quarter" idx="12"/>
          </p:nvPr>
        </p:nvSpPr>
        <p:spPr>
          <a:xfrm>
            <a:off x="6553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44FFC08D-E37D-FE47-8D90-C63CC8C9C8C8}" type="slidenum">
              <a:rPr lang="en-GB"/>
              <a:pPr>
                <a:defRPr/>
              </a:pPr>
              <a:t>‹#›</a:t>
            </a:fld>
            <a:endParaRPr lang="en-GB"/>
          </a:p>
        </p:txBody>
      </p:sp>
    </p:spTree>
    <p:extLst>
      <p:ext uri="{BB962C8B-B14F-4D97-AF65-F5344CB8AC3E}">
        <p14:creationId xmlns:p14="http://schemas.microsoft.com/office/powerpoint/2010/main" val="465177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5" descr="New Powerpoint slide2_Oct20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85800" y="2060848"/>
            <a:ext cx="7772400" cy="41148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3"/>
          </p:nvPr>
        </p:nvSpPr>
        <p:spPr>
          <a:xfrm>
            <a:off x="684213" y="980728"/>
            <a:ext cx="7775575" cy="647700"/>
          </a:xfrm>
          <a:prstGeom prst="rect">
            <a:avLst/>
          </a:prstGeom>
        </p:spPr>
        <p:txBody>
          <a:bodyPr/>
          <a:lstStyle>
            <a:lvl1pPr>
              <a:buFontTx/>
              <a:buNone/>
              <a:defRPr sz="4000" b="1">
                <a:solidFill>
                  <a:srgbClr val="0070C0"/>
                </a:solidFill>
                <a:latin typeface="Arial" pitchFamily="34" charset="0"/>
                <a:cs typeface="Arial" pitchFamily="34" charset="0"/>
              </a:defRPr>
            </a:lvl1pPr>
          </a:lstStyle>
          <a:p>
            <a:pPr lvl="0"/>
            <a:r>
              <a:rPr lang="en-US" dirty="0"/>
              <a:t>Click to edit Master text styles</a:t>
            </a:r>
          </a:p>
        </p:txBody>
      </p:sp>
      <p:sp>
        <p:nvSpPr>
          <p:cNvPr id="5" name="Date Placeholder 4"/>
          <p:cNvSpPr>
            <a:spLocks noGrp="1" noChangeArrowheads="1"/>
          </p:cNvSpPr>
          <p:nvPr>
            <p:ph type="dt" sz="half" idx="14"/>
          </p:nvPr>
        </p:nvSpPr>
        <p:spPr>
          <a:xfrm>
            <a:off x="457200" y="6356376"/>
            <a:ext cx="21336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US">
              <a:latin typeface="Calibri"/>
            </a:endParaRPr>
          </a:p>
        </p:txBody>
      </p:sp>
      <p:sp>
        <p:nvSpPr>
          <p:cNvPr id="6" name="Footer Placeholder 5"/>
          <p:cNvSpPr>
            <a:spLocks noGrp="1" noChangeArrowheads="1"/>
          </p:cNvSpPr>
          <p:nvPr>
            <p:ph type="ftr" sz="quarter" idx="15"/>
          </p:nvPr>
        </p:nvSpPr>
        <p:spPr>
          <a:xfrm>
            <a:off x="3124200" y="6356376"/>
            <a:ext cx="28956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US">
              <a:latin typeface="Calibri"/>
            </a:endParaRPr>
          </a:p>
        </p:txBody>
      </p:sp>
      <p:sp>
        <p:nvSpPr>
          <p:cNvPr id="7" name="Slide Number Placeholder 6"/>
          <p:cNvSpPr>
            <a:spLocks noGrp="1" noChangeArrowheads="1"/>
          </p:cNvSpPr>
          <p:nvPr>
            <p:ph type="sldNum" sz="quarter" idx="16"/>
          </p:nvPr>
        </p:nvSpPr>
        <p:spPr>
          <a:xfrm>
            <a:off x="6553200" y="6356376"/>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Arial" charset="0"/>
              </a:defRPr>
            </a:lvl1pPr>
          </a:lstStyle>
          <a:p>
            <a:pPr>
              <a:defRPr/>
            </a:pPr>
            <a:fld id="{A15FD037-2A8C-D34C-BD83-509A49BA21DD}" type="slidenum">
              <a:rPr lang="en-US"/>
              <a:pPr>
                <a:defRPr/>
              </a:pPr>
              <a:t>‹#›</a:t>
            </a:fld>
            <a:endParaRPr lang="en-US"/>
          </a:p>
        </p:txBody>
      </p:sp>
    </p:spTree>
    <p:extLst>
      <p:ext uri="{BB962C8B-B14F-4D97-AF65-F5344CB8AC3E}">
        <p14:creationId xmlns:p14="http://schemas.microsoft.com/office/powerpoint/2010/main" val="311054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7D239C3-6B81-9747-9217-80A8E2A01615}" type="datetime1">
              <a:rPr lang="en-GB"/>
              <a:pPr>
                <a:defRPr/>
              </a:pPr>
              <a:t>30/01/2019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6B7022F-5296-4148-8343-41D588FC8325}" type="slidenum">
              <a:rPr lang="en-GB"/>
              <a:pPr>
                <a:defRPr/>
              </a:pPr>
              <a:t>‹#›</a:t>
            </a:fld>
            <a:endParaRPr lang="en-GB"/>
          </a:p>
        </p:txBody>
      </p:sp>
    </p:spTree>
    <p:extLst>
      <p:ext uri="{BB962C8B-B14F-4D97-AF65-F5344CB8AC3E}">
        <p14:creationId xmlns:p14="http://schemas.microsoft.com/office/powerpoint/2010/main" val="4028195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CD568A1-9207-794A-9519-378860D75981}" type="datetime1">
              <a:rPr lang="en-GB"/>
              <a:pPr>
                <a:defRPr/>
              </a:pPr>
              <a:t>30/01/2019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29AA09D-5C07-744D-98AD-14A83A2D6688}" type="slidenum">
              <a:rPr lang="en-GB"/>
              <a:pPr>
                <a:defRPr/>
              </a:pPr>
              <a:t>‹#›</a:t>
            </a:fld>
            <a:endParaRPr lang="en-GB"/>
          </a:p>
        </p:txBody>
      </p:sp>
    </p:spTree>
    <p:extLst>
      <p:ext uri="{BB962C8B-B14F-4D97-AF65-F5344CB8AC3E}">
        <p14:creationId xmlns:p14="http://schemas.microsoft.com/office/powerpoint/2010/main" val="222609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00DB09-B460-3549-A136-1FE7B6630CCE}" type="datetime1">
              <a:rPr lang="en-GB"/>
              <a:pPr>
                <a:defRPr/>
              </a:pPr>
              <a:t>30/01/2019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B9EA3CA-CB23-BF47-AE09-02C13C8B6BCD}" type="slidenum">
              <a:rPr lang="en-GB"/>
              <a:pPr>
                <a:defRPr/>
              </a:pPr>
              <a:t>‹#›</a:t>
            </a:fld>
            <a:endParaRPr lang="en-GB"/>
          </a:p>
        </p:txBody>
      </p:sp>
    </p:spTree>
    <p:extLst>
      <p:ext uri="{BB962C8B-B14F-4D97-AF65-F5344CB8AC3E}">
        <p14:creationId xmlns:p14="http://schemas.microsoft.com/office/powerpoint/2010/main" val="3845766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2BE3D8-60E3-3D48-B569-0DFC9147866A}" type="datetime1">
              <a:rPr lang="en-GB"/>
              <a:pPr>
                <a:defRPr/>
              </a:pPr>
              <a:t>30/01/2019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F182000-1BBF-E64F-ACA9-7AA48C2CA97C}" type="slidenum">
              <a:rPr lang="en-GB"/>
              <a:pPr>
                <a:defRPr/>
              </a:pPr>
              <a:t>‹#›</a:t>
            </a:fld>
            <a:endParaRPr lang="en-GB"/>
          </a:p>
        </p:txBody>
      </p:sp>
    </p:spTree>
    <p:extLst>
      <p:ext uri="{BB962C8B-B14F-4D97-AF65-F5344CB8AC3E}">
        <p14:creationId xmlns:p14="http://schemas.microsoft.com/office/powerpoint/2010/main" val="349607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364411-71CC-7F4A-955B-D245E39AE3CD}" type="datetime1">
              <a:rPr lang="en-GB"/>
              <a:pPr>
                <a:defRPr/>
              </a:pPr>
              <a:t>30/01/2019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0A30407-ADEE-DA47-9637-3B63B71F0609}" type="slidenum">
              <a:rPr lang="en-GB"/>
              <a:pPr>
                <a:defRPr/>
              </a:pPr>
              <a:t>‹#›</a:t>
            </a:fld>
            <a:endParaRPr lang="en-GB"/>
          </a:p>
        </p:txBody>
      </p:sp>
    </p:spTree>
    <p:extLst>
      <p:ext uri="{BB962C8B-B14F-4D97-AF65-F5344CB8AC3E}">
        <p14:creationId xmlns:p14="http://schemas.microsoft.com/office/powerpoint/2010/main" val="3141042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DBE8EC8B-59F6-B147-9A59-81E68356AE8A}" type="datetime1">
              <a:rPr lang="en-GB"/>
              <a:pPr>
                <a:defRPr/>
              </a:pPr>
              <a:t>30/01/2019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2F5C7FB5-4E1A-AC49-99FD-BD93F8F5091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BBBBBB"/>
            </a:gs>
            <a:gs pos="28999">
              <a:srgbClr val="DEDEDE"/>
            </a:gs>
            <a:gs pos="57001">
              <a:srgbClr val="FEFEFE"/>
            </a:gs>
            <a:gs pos="100000">
              <a:srgbClr val="FEFEFE"/>
            </a:gs>
          </a:gsLst>
          <a:lin ang="5400000"/>
        </a:gradFill>
        <a:effectLst/>
      </p:bgPr>
    </p:bg>
    <p:spTree>
      <p:nvGrpSpPr>
        <p:cNvPr id="1" name=""/>
        <p:cNvGrpSpPr/>
        <p:nvPr/>
      </p:nvGrpSpPr>
      <p:grpSpPr>
        <a:xfrm>
          <a:off x="0" y="0"/>
          <a:ext cx="0" cy="0"/>
          <a:chOff x="0" y="0"/>
          <a:chExt cx="0" cy="0"/>
        </a:xfrm>
      </p:grpSpPr>
      <p:sp>
        <p:nvSpPr>
          <p:cNvPr id="9" name="Freeform 8"/>
          <p:cNvSpPr/>
          <p:nvPr userDrawn="1"/>
        </p:nvSpPr>
        <p:spPr>
          <a:xfrm rot="321712">
            <a:off x="65088" y="3841750"/>
            <a:ext cx="9082087" cy="3130550"/>
          </a:xfrm>
          <a:custGeom>
            <a:avLst/>
            <a:gdLst/>
            <a:ahLst/>
            <a:cxnLst/>
            <a:rect l="l" t="t" r="r" b="b"/>
            <a:pathLst>
              <a:path w="9082649" h="3129884">
                <a:moveTo>
                  <a:pt x="8952658" y="0"/>
                </a:moveTo>
                <a:lnTo>
                  <a:pt x="9077891" y="1334301"/>
                </a:lnTo>
                <a:cubicBezTo>
                  <a:pt x="9079782" y="1768120"/>
                  <a:pt x="9081890" y="2211359"/>
                  <a:pt x="9082649" y="2595712"/>
                </a:cubicBezTo>
                <a:lnTo>
                  <a:pt x="3391276" y="3129884"/>
                </a:lnTo>
                <a:lnTo>
                  <a:pt x="62231" y="3129884"/>
                </a:lnTo>
                <a:lnTo>
                  <a:pt x="0" y="2466835"/>
                </a:lnTo>
                <a:cubicBezTo>
                  <a:pt x="4264777" y="2832072"/>
                  <a:pt x="7031423" y="1629098"/>
                  <a:pt x="8952658" y="0"/>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0" name="Freeform 9"/>
          <p:cNvSpPr/>
          <p:nvPr userDrawn="1"/>
        </p:nvSpPr>
        <p:spPr>
          <a:xfrm rot="365640">
            <a:off x="9525" y="4730750"/>
            <a:ext cx="9196388" cy="2611438"/>
          </a:xfrm>
          <a:custGeom>
            <a:avLst/>
            <a:gdLst/>
            <a:ahLst/>
            <a:cxnLst/>
            <a:rect l="l" t="t" r="r" b="b"/>
            <a:pathLst>
              <a:path w="9195459" h="2612553">
                <a:moveTo>
                  <a:pt x="9020172" y="0"/>
                </a:moveTo>
                <a:lnTo>
                  <a:pt x="9195459" y="1641826"/>
                </a:lnTo>
                <a:lnTo>
                  <a:pt x="103132" y="2612553"/>
                </a:lnTo>
                <a:lnTo>
                  <a:pt x="0" y="1646567"/>
                </a:lnTo>
                <a:cubicBezTo>
                  <a:pt x="4881496" y="2047652"/>
                  <a:pt x="6967530" y="1355106"/>
                  <a:pt x="9020172"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86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186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fld id="{6984C680-D988-49E8-849D-392FCC4FBA22}" type="datetimeFigureOut">
              <a:rPr lang="en-US"/>
              <a:pPr>
                <a:defRPr/>
              </a:pPr>
              <a:t>1/30/19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72194D5A-8919-6A45-9DA3-D8DEEF31CD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ctr" rtl="0" eaLnBrk="0" fontAlgn="base" hangingPunct="0">
        <a:spcBef>
          <a:spcPct val="0"/>
        </a:spcBef>
        <a:spcAft>
          <a:spcPct val="0"/>
        </a:spcAft>
        <a:defRPr sz="4400" kern="1200">
          <a:solidFill>
            <a:srgbClr val="404040"/>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rgbClr val="404040"/>
          </a:solidFill>
          <a:latin typeface="Franklin Gothic Heavy" pitchFamily="34" charset="0"/>
          <a:ea typeface="ＭＳ Ｐゴシック" charset="0"/>
          <a:cs typeface="ＭＳ Ｐゴシック" charset="0"/>
        </a:defRPr>
      </a:lvl2pPr>
      <a:lvl3pPr algn="ctr" rtl="0" eaLnBrk="0" fontAlgn="base" hangingPunct="0">
        <a:spcBef>
          <a:spcPct val="0"/>
        </a:spcBef>
        <a:spcAft>
          <a:spcPct val="0"/>
        </a:spcAft>
        <a:defRPr sz="4400">
          <a:solidFill>
            <a:srgbClr val="404040"/>
          </a:solidFill>
          <a:latin typeface="Franklin Gothic Heavy" pitchFamily="34" charset="0"/>
          <a:ea typeface="ＭＳ Ｐゴシック" charset="0"/>
          <a:cs typeface="ＭＳ Ｐゴシック" charset="0"/>
        </a:defRPr>
      </a:lvl3pPr>
      <a:lvl4pPr algn="ctr" rtl="0" eaLnBrk="0" fontAlgn="base" hangingPunct="0">
        <a:spcBef>
          <a:spcPct val="0"/>
        </a:spcBef>
        <a:spcAft>
          <a:spcPct val="0"/>
        </a:spcAft>
        <a:defRPr sz="4400">
          <a:solidFill>
            <a:srgbClr val="404040"/>
          </a:solidFill>
          <a:latin typeface="Franklin Gothic Heavy" pitchFamily="34" charset="0"/>
          <a:ea typeface="ＭＳ Ｐゴシック" charset="0"/>
          <a:cs typeface="ＭＳ Ｐゴシック" charset="0"/>
        </a:defRPr>
      </a:lvl4pPr>
      <a:lvl5pPr algn="ctr" rtl="0" eaLnBrk="0" fontAlgn="base" hangingPunct="0">
        <a:spcBef>
          <a:spcPct val="0"/>
        </a:spcBef>
        <a:spcAft>
          <a:spcPct val="0"/>
        </a:spcAft>
        <a:defRPr sz="4400">
          <a:solidFill>
            <a:srgbClr val="404040"/>
          </a:solidFill>
          <a:latin typeface="Franklin Gothic Heavy" pitchFamily="34" charset="0"/>
          <a:ea typeface="ＭＳ Ｐゴシック" charset="0"/>
          <a:cs typeface="ＭＳ Ｐゴシック" charset="0"/>
        </a:defRPr>
      </a:lvl5pPr>
      <a:lvl6pPr marL="457200" algn="ctr" rtl="0" fontAlgn="base">
        <a:spcBef>
          <a:spcPct val="0"/>
        </a:spcBef>
        <a:spcAft>
          <a:spcPct val="0"/>
        </a:spcAft>
        <a:defRPr sz="4400">
          <a:solidFill>
            <a:srgbClr val="404040"/>
          </a:solidFill>
          <a:latin typeface="Franklin Gothic Heavy" pitchFamily="34" charset="0"/>
        </a:defRPr>
      </a:lvl6pPr>
      <a:lvl7pPr marL="914400" algn="ctr" rtl="0" fontAlgn="base">
        <a:spcBef>
          <a:spcPct val="0"/>
        </a:spcBef>
        <a:spcAft>
          <a:spcPct val="0"/>
        </a:spcAft>
        <a:defRPr sz="4400">
          <a:solidFill>
            <a:srgbClr val="404040"/>
          </a:solidFill>
          <a:latin typeface="Franklin Gothic Heavy" pitchFamily="34" charset="0"/>
        </a:defRPr>
      </a:lvl7pPr>
      <a:lvl8pPr marL="1371600" algn="ctr" rtl="0" fontAlgn="base">
        <a:spcBef>
          <a:spcPct val="0"/>
        </a:spcBef>
        <a:spcAft>
          <a:spcPct val="0"/>
        </a:spcAft>
        <a:defRPr sz="4400">
          <a:solidFill>
            <a:srgbClr val="404040"/>
          </a:solidFill>
          <a:latin typeface="Franklin Gothic Heavy" pitchFamily="34" charset="0"/>
        </a:defRPr>
      </a:lvl8pPr>
      <a:lvl9pPr marL="1828800" algn="ctr" rtl="0" fontAlgn="base">
        <a:spcBef>
          <a:spcPct val="0"/>
        </a:spcBef>
        <a:spcAft>
          <a:spcPct val="0"/>
        </a:spcAft>
        <a:defRPr sz="4400">
          <a:solidFill>
            <a:srgbClr val="404040"/>
          </a:solidFill>
          <a:latin typeface="Franklin Gothic Heavy"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40404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rgbClr val="404040"/>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rgbClr val="404040"/>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rgbClr val="404040"/>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rgbClr val="404040"/>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2.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55145" y="0"/>
            <a:ext cx="2996418" cy="2694432"/>
          </a:xfrm>
          <a:prstGeom prst="rect">
            <a:avLst/>
          </a:prstGeom>
        </p:spPr>
      </p:pic>
    </p:spTree>
    <p:extLst>
      <p:ext uri="{BB962C8B-B14F-4D97-AF65-F5344CB8AC3E}">
        <p14:creationId xmlns:p14="http://schemas.microsoft.com/office/powerpoint/2010/main" val="186779268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914" name="Picture 7" descr="BCC_Powerpoint_Master_Slide_Deck_A4-03.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805488"/>
            <a:ext cx="9144000" cy="1052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0.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11560" y="1772816"/>
            <a:ext cx="7772400" cy="1511176"/>
          </a:xfrm>
        </p:spPr>
        <p:txBody>
          <a:bodyPr/>
          <a:lstStyle/>
          <a:p>
            <a:pPr eaLnBrk="1" hangingPunct="1"/>
            <a:br>
              <a:rPr lang="en-GB" altLang="en-US" sz="3200" b="1" dirty="0"/>
            </a:br>
            <a:br>
              <a:rPr lang="en-GB" altLang="en-US" sz="3200" b="1" dirty="0"/>
            </a:br>
            <a:r>
              <a:rPr lang="en-GB" altLang="en-US" sz="3200" b="1" dirty="0"/>
              <a:t>Out of Schools Settings</a:t>
            </a:r>
            <a:br>
              <a:rPr lang="en-GB" altLang="en-US" sz="3200" b="1" dirty="0"/>
            </a:br>
            <a:br>
              <a:rPr lang="en-GB" altLang="en-US" b="1" dirty="0"/>
            </a:br>
            <a:endParaRPr lang="en-GB" altLang="en-US" b="1" dirty="0"/>
          </a:p>
        </p:txBody>
      </p:sp>
      <p:sp>
        <p:nvSpPr>
          <p:cNvPr id="2051" name="Subtitle 2"/>
          <p:cNvSpPr>
            <a:spLocks noGrp="1"/>
          </p:cNvSpPr>
          <p:nvPr>
            <p:ph type="subTitle" idx="1"/>
          </p:nvPr>
        </p:nvSpPr>
        <p:spPr>
          <a:xfrm>
            <a:off x="1115616" y="4869160"/>
            <a:ext cx="3528392" cy="1345208"/>
          </a:xfrm>
        </p:spPr>
        <p:txBody>
          <a:bodyPr/>
          <a:lstStyle/>
          <a:p>
            <a:pPr eaLnBrk="1" hangingPunct="1"/>
            <a:endParaRPr lang="en-GB" altLang="en-US" b="1" dirty="0">
              <a:solidFill>
                <a:srgbClr val="FF0000"/>
              </a:solidFill>
            </a:endParaRPr>
          </a:p>
          <a:p>
            <a:pPr eaLnBrk="1" hangingPunct="1"/>
            <a:endParaRPr lang="en-GB" altLang="en-US" sz="4400" b="1" dirty="0">
              <a:solidFill>
                <a:srgbClr val="FF0000"/>
              </a:solidFill>
            </a:endParaRPr>
          </a:p>
          <a:p>
            <a:pPr eaLnBrk="1" hangingPunct="1"/>
            <a:endParaRPr lang="en-GB" altLang="en-US" sz="4400" b="1" dirty="0">
              <a:solidFill>
                <a:srgbClr val="FF0000"/>
              </a:solidFill>
            </a:endParaRPr>
          </a:p>
          <a:p>
            <a:pPr eaLnBrk="1" hangingPunct="1"/>
            <a:endParaRPr lang="en-GB" altLang="en-US" sz="4400" b="1" dirty="0">
              <a:solidFill>
                <a:srgbClr val="FF0000"/>
              </a:solidFill>
            </a:endParaRPr>
          </a:p>
          <a:p>
            <a:pPr eaLnBrk="1" hangingPunct="1"/>
            <a:endParaRPr lang="en-GB" altLang="en-US" sz="4400" b="1" dirty="0">
              <a:solidFill>
                <a:srgbClr val="FF0000"/>
              </a:solidFill>
            </a:endParaRPr>
          </a:p>
          <a:p>
            <a:pPr eaLnBrk="1" hangingPunct="1"/>
            <a:endParaRPr lang="en-GB" altLang="en-US" sz="4400" b="1" dirty="0">
              <a:solidFill>
                <a:srgbClr val="FF0000"/>
              </a:solidFill>
            </a:endParaRPr>
          </a:p>
          <a:p>
            <a:pPr eaLnBrk="1" hangingPunct="1"/>
            <a:endParaRPr lang="en-GB" altLang="en-US" sz="4400" b="1" dirty="0">
              <a:solidFill>
                <a:srgbClr val="FF0000"/>
              </a:solidFill>
            </a:endParaRPr>
          </a:p>
          <a:p>
            <a:pPr eaLnBrk="1" hangingPunct="1"/>
            <a:endParaRPr lang="en-GB" altLang="en-US" dirty="0">
              <a:solidFill>
                <a:srgbClr val="FF0000"/>
              </a:solidFill>
            </a:endParaRPr>
          </a:p>
        </p:txBody>
      </p:sp>
    </p:spTree>
    <p:extLst>
      <p:ext uri="{BB962C8B-B14F-4D97-AF65-F5344CB8AC3E}">
        <p14:creationId xmlns:p14="http://schemas.microsoft.com/office/powerpoint/2010/main" val="3717185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69172230"/>
              </p:ext>
            </p:extLst>
          </p:nvPr>
        </p:nvGraphicFramePr>
        <p:xfrm>
          <a:off x="0" y="0"/>
          <a:ext cx="9144000" cy="6857998"/>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51926665"/>
                    </a:ext>
                  </a:extLst>
                </a:gridCol>
                <a:gridCol w="1524000">
                  <a:extLst>
                    <a:ext uri="{9D8B030D-6E8A-4147-A177-3AD203B41FA5}">
                      <a16:colId xmlns:a16="http://schemas.microsoft.com/office/drawing/2014/main" val="3482684990"/>
                    </a:ext>
                  </a:extLst>
                </a:gridCol>
                <a:gridCol w="1524000">
                  <a:extLst>
                    <a:ext uri="{9D8B030D-6E8A-4147-A177-3AD203B41FA5}">
                      <a16:colId xmlns:a16="http://schemas.microsoft.com/office/drawing/2014/main" val="4037587429"/>
                    </a:ext>
                  </a:extLst>
                </a:gridCol>
                <a:gridCol w="1524000">
                  <a:extLst>
                    <a:ext uri="{9D8B030D-6E8A-4147-A177-3AD203B41FA5}">
                      <a16:colId xmlns:a16="http://schemas.microsoft.com/office/drawing/2014/main" val="3691148343"/>
                    </a:ext>
                  </a:extLst>
                </a:gridCol>
                <a:gridCol w="1524000">
                  <a:extLst>
                    <a:ext uri="{9D8B030D-6E8A-4147-A177-3AD203B41FA5}">
                      <a16:colId xmlns:a16="http://schemas.microsoft.com/office/drawing/2014/main" val="45606279"/>
                    </a:ext>
                  </a:extLst>
                </a:gridCol>
                <a:gridCol w="1524000">
                  <a:extLst>
                    <a:ext uri="{9D8B030D-6E8A-4147-A177-3AD203B41FA5}">
                      <a16:colId xmlns:a16="http://schemas.microsoft.com/office/drawing/2014/main" val="2739506993"/>
                    </a:ext>
                  </a:extLst>
                </a:gridCol>
              </a:tblGrid>
              <a:tr h="979714">
                <a:tc>
                  <a:txBody>
                    <a:bodyPr/>
                    <a:lstStyle/>
                    <a:p>
                      <a:pPr algn="ctr"/>
                      <a:r>
                        <a:rPr lang="en-GB" sz="1400" b="1" dirty="0">
                          <a:solidFill>
                            <a:srgbClr val="0D0D0D"/>
                          </a:solidFill>
                          <a:latin typeface="Century Gothic" panose="020B0502020202020204" pitchFamily="34" charset="0"/>
                        </a:rPr>
                        <a:t>ARTICLE 1</a:t>
                      </a:r>
                    </a:p>
                    <a:p>
                      <a:pPr algn="ctr"/>
                      <a:r>
                        <a:rPr lang="en-GB" sz="1400" dirty="0">
                          <a:solidFill>
                            <a:srgbClr val="0D0D0D"/>
                          </a:solidFill>
                          <a:latin typeface="Century Gothic" panose="020B0502020202020204" pitchFamily="34" charset="0"/>
                        </a:rPr>
                        <a:t>Definition</a:t>
                      </a:r>
                      <a:r>
                        <a:rPr lang="en-GB" sz="1400" baseline="0" dirty="0">
                          <a:solidFill>
                            <a:srgbClr val="0D0D0D"/>
                          </a:solidFill>
                          <a:latin typeface="Century Gothic" panose="020B0502020202020204" pitchFamily="34" charset="0"/>
                        </a:rPr>
                        <a:t> of the child</a:t>
                      </a: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8</a:t>
                      </a:r>
                    </a:p>
                    <a:p>
                      <a:pPr algn="ctr"/>
                      <a:r>
                        <a:rPr lang="en-GB" sz="1400" dirty="0">
                          <a:solidFill>
                            <a:srgbClr val="0D0D0D"/>
                          </a:solidFill>
                          <a:latin typeface="Century Gothic" panose="020B0502020202020204" pitchFamily="34" charset="0"/>
                        </a:rPr>
                        <a:t>Protection and preservation of identity</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 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Freedom of association</a:t>
                      </a:r>
                    </a:p>
                    <a:p>
                      <a:pPr algn="ct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22</a:t>
                      </a:r>
                    </a:p>
                    <a:p>
                      <a:pPr algn="ctr"/>
                      <a:r>
                        <a:rPr lang="en-GB" sz="1400" dirty="0">
                          <a:solidFill>
                            <a:srgbClr val="0D0D0D"/>
                          </a:solidFill>
                          <a:latin typeface="Century Gothic" panose="020B0502020202020204" pitchFamily="34" charset="0"/>
                        </a:rPr>
                        <a:t>Refugee</a:t>
                      </a:r>
                      <a:r>
                        <a:rPr lang="en-GB" sz="1400" baseline="0" dirty="0">
                          <a:solidFill>
                            <a:srgbClr val="0D0D0D"/>
                          </a:solidFill>
                          <a:latin typeface="Century Gothic" panose="020B0502020202020204" pitchFamily="34" charset="0"/>
                        </a:rPr>
                        <a:t> children</a:t>
                      </a: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 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Goals</a:t>
                      </a:r>
                      <a:r>
                        <a:rPr lang="en-GB" sz="1400" baseline="0" dirty="0">
                          <a:solidFill>
                            <a:srgbClr val="0D0D0D"/>
                          </a:solidFill>
                          <a:latin typeface="Century Gothic" panose="020B0502020202020204" pitchFamily="34" charset="0"/>
                        </a:rPr>
                        <a:t> of education</a:t>
                      </a:r>
                      <a:endParaRPr lang="en-GB" sz="1400" dirty="0">
                        <a:solidFill>
                          <a:srgbClr val="0D0D0D"/>
                        </a:solidFill>
                        <a:latin typeface="Century Gothic" panose="020B0502020202020204" pitchFamily="34" charset="0"/>
                      </a:endParaRPr>
                    </a:p>
                    <a:p>
                      <a:pPr algn="ct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36</a:t>
                      </a:r>
                    </a:p>
                    <a:p>
                      <a:pPr algn="ctr"/>
                      <a:r>
                        <a:rPr lang="en-GB" sz="1400" dirty="0">
                          <a:solidFill>
                            <a:srgbClr val="0D0D0D"/>
                          </a:solidFill>
                          <a:latin typeface="Century Gothic" panose="020B0502020202020204" pitchFamily="34" charset="0"/>
                        </a:rPr>
                        <a:t>Other forms of exploitation</a:t>
                      </a:r>
                    </a:p>
                  </a:txBody>
                  <a:tcPr>
                    <a:solidFill>
                      <a:schemeClr val="accent1">
                        <a:lumMod val="40000"/>
                        <a:lumOff val="60000"/>
                      </a:schemeClr>
                    </a:solidFill>
                  </a:tcPr>
                </a:tc>
                <a:extLst>
                  <a:ext uri="{0D108BD9-81ED-4DB2-BD59-A6C34878D82A}">
                    <a16:rowId xmlns:a16="http://schemas.microsoft.com/office/drawing/2014/main" val="4267724671"/>
                  </a:ext>
                </a:extLst>
              </a:tr>
              <a:tr h="979714">
                <a:tc>
                  <a:txBody>
                    <a:bodyPr/>
                    <a:lstStyle/>
                    <a:p>
                      <a:pPr algn="ctr"/>
                      <a:r>
                        <a:rPr lang="en-GB" sz="1400" b="1" dirty="0">
                          <a:solidFill>
                            <a:srgbClr val="0D0D0D"/>
                          </a:solidFill>
                          <a:latin typeface="Century Gothic" panose="020B0502020202020204" pitchFamily="34" charset="0"/>
                        </a:rPr>
                        <a:t>ARTICLE 2</a:t>
                      </a:r>
                    </a:p>
                    <a:p>
                      <a:pPr algn="ctr"/>
                      <a:r>
                        <a:rPr lang="en-GB" sz="1400" dirty="0">
                          <a:solidFill>
                            <a:srgbClr val="0D0D0D"/>
                          </a:solidFill>
                          <a:latin typeface="Century Gothic" panose="020B0502020202020204" pitchFamily="34" charset="0"/>
                        </a:rPr>
                        <a:t>non-discrimination</a:t>
                      </a: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9</a:t>
                      </a:r>
                    </a:p>
                    <a:p>
                      <a:pPr algn="ctr"/>
                      <a:r>
                        <a:rPr lang="en-GB" sz="1400" dirty="0">
                          <a:solidFill>
                            <a:srgbClr val="0D0D0D"/>
                          </a:solidFill>
                          <a:latin typeface="Century Gothic" panose="020B0502020202020204" pitchFamily="34" charset="0"/>
                        </a:rPr>
                        <a:t>Separation from parents</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 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Right to privacy</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 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Children with a disability</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 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Children</a:t>
                      </a:r>
                      <a:r>
                        <a:rPr lang="en-GB" sz="1400" baseline="0" dirty="0">
                          <a:solidFill>
                            <a:srgbClr val="0D0D0D"/>
                          </a:solidFill>
                          <a:latin typeface="Century Gothic" panose="020B0502020202020204" pitchFamily="34" charset="0"/>
                        </a:rPr>
                        <a:t> from minority groups</a:t>
                      </a: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37</a:t>
                      </a:r>
                    </a:p>
                    <a:p>
                      <a:pPr algn="ctr"/>
                      <a:r>
                        <a:rPr lang="en-GB" sz="1400" dirty="0">
                          <a:solidFill>
                            <a:srgbClr val="0D0D0D"/>
                          </a:solidFill>
                          <a:latin typeface="Century Gothic" panose="020B0502020202020204" pitchFamily="34" charset="0"/>
                        </a:rPr>
                        <a:t>Inhumane treatment and detention</a:t>
                      </a:r>
                    </a:p>
                  </a:txBody>
                  <a:tcPr>
                    <a:solidFill>
                      <a:schemeClr val="accent1">
                        <a:lumMod val="40000"/>
                        <a:lumOff val="60000"/>
                      </a:schemeClr>
                    </a:solidFill>
                  </a:tcPr>
                </a:tc>
                <a:extLst>
                  <a:ext uri="{0D108BD9-81ED-4DB2-BD59-A6C34878D82A}">
                    <a16:rowId xmlns:a16="http://schemas.microsoft.com/office/drawing/2014/main" val="638973628"/>
                  </a:ext>
                </a:extLst>
              </a:tr>
              <a:tr h="979714">
                <a:tc>
                  <a:txBody>
                    <a:bodyPr/>
                    <a:lstStyle/>
                    <a:p>
                      <a:pPr algn="ctr"/>
                      <a:r>
                        <a:rPr lang="en-GB" sz="1400" b="1" dirty="0">
                          <a:solidFill>
                            <a:srgbClr val="0D0D0D"/>
                          </a:solidFill>
                          <a:latin typeface="Century Gothic" panose="020B0502020202020204" pitchFamily="34" charset="0"/>
                        </a:rPr>
                        <a:t>ARTICLE 3</a:t>
                      </a:r>
                    </a:p>
                    <a:p>
                      <a:pPr algn="ctr"/>
                      <a:r>
                        <a:rPr lang="en-GB" sz="1400" dirty="0">
                          <a:solidFill>
                            <a:srgbClr val="0D0D0D"/>
                          </a:solidFill>
                          <a:latin typeface="Century Gothic" panose="020B0502020202020204" pitchFamily="34" charset="0"/>
                        </a:rPr>
                        <a:t>Best interests of the child</a:t>
                      </a: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10</a:t>
                      </a:r>
                    </a:p>
                    <a:p>
                      <a:pPr algn="ctr"/>
                      <a:r>
                        <a:rPr lang="en-GB" sz="1400" dirty="0">
                          <a:solidFill>
                            <a:srgbClr val="0D0D0D"/>
                          </a:solidFill>
                          <a:latin typeface="Century Gothic" panose="020B0502020202020204" pitchFamily="34" charset="0"/>
                        </a:rPr>
                        <a:t>Family reunification</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 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Access</a:t>
                      </a:r>
                      <a:r>
                        <a:rPr lang="en-GB" sz="1400" baseline="0" dirty="0">
                          <a:solidFill>
                            <a:srgbClr val="0D0D0D"/>
                          </a:solidFill>
                          <a:latin typeface="Century Gothic" panose="020B0502020202020204" pitchFamily="34" charset="0"/>
                        </a:rPr>
                        <a:t> to information from the media</a:t>
                      </a: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 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Health and health services</a:t>
                      </a:r>
                    </a:p>
                    <a:p>
                      <a:pPr algn="ct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31</a:t>
                      </a:r>
                    </a:p>
                    <a:p>
                      <a:pPr algn="ctr"/>
                      <a:r>
                        <a:rPr lang="en-GB" sz="1400" dirty="0">
                          <a:solidFill>
                            <a:srgbClr val="0D0D0D"/>
                          </a:solidFill>
                          <a:latin typeface="Century Gothic" panose="020B0502020202020204" pitchFamily="34" charset="0"/>
                        </a:rPr>
                        <a:t>Leisure</a:t>
                      </a:r>
                      <a:r>
                        <a:rPr lang="en-GB" sz="1400" baseline="0" dirty="0">
                          <a:solidFill>
                            <a:srgbClr val="0D0D0D"/>
                          </a:solidFill>
                          <a:latin typeface="Century Gothic" panose="020B0502020202020204" pitchFamily="34" charset="0"/>
                        </a:rPr>
                        <a:t>, play and culture</a:t>
                      </a: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38</a:t>
                      </a:r>
                    </a:p>
                    <a:p>
                      <a:pPr algn="ctr"/>
                      <a:r>
                        <a:rPr lang="en-GB" sz="1400" dirty="0">
                          <a:solidFill>
                            <a:srgbClr val="0D0D0D"/>
                          </a:solidFill>
                          <a:latin typeface="Century Gothic" panose="020B0502020202020204" pitchFamily="34" charset="0"/>
                        </a:rPr>
                        <a:t>War and armed conflicts</a:t>
                      </a:r>
                    </a:p>
                  </a:txBody>
                  <a:tcPr>
                    <a:solidFill>
                      <a:schemeClr val="accent1">
                        <a:lumMod val="40000"/>
                        <a:lumOff val="60000"/>
                      </a:schemeClr>
                    </a:solidFill>
                  </a:tcPr>
                </a:tc>
                <a:extLst>
                  <a:ext uri="{0D108BD9-81ED-4DB2-BD59-A6C34878D82A}">
                    <a16:rowId xmlns:a16="http://schemas.microsoft.com/office/drawing/2014/main" val="972631755"/>
                  </a:ext>
                </a:extLst>
              </a:tr>
              <a:tr h="979714">
                <a:tc>
                  <a:txBody>
                    <a:bodyPr/>
                    <a:lstStyle/>
                    <a:p>
                      <a:pPr algn="ctr"/>
                      <a:r>
                        <a:rPr lang="en-GB" sz="1400" b="1" dirty="0">
                          <a:solidFill>
                            <a:srgbClr val="0D0D0D"/>
                          </a:solidFill>
                          <a:latin typeface="Century Gothic" panose="020B0502020202020204" pitchFamily="34" charset="0"/>
                        </a:rPr>
                        <a:t>ARTICLE 4</a:t>
                      </a:r>
                    </a:p>
                    <a:p>
                      <a:pPr algn="ctr"/>
                      <a:r>
                        <a:rPr lang="en-GB" sz="1400" dirty="0">
                          <a:solidFill>
                            <a:srgbClr val="0D0D0D"/>
                          </a:solidFill>
                          <a:latin typeface="Century Gothic" panose="020B0502020202020204" pitchFamily="34" charset="0"/>
                        </a:rPr>
                        <a:t>Implementation of the Convention</a:t>
                      </a: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11</a:t>
                      </a:r>
                    </a:p>
                    <a:p>
                      <a:pPr algn="ctr"/>
                      <a:r>
                        <a:rPr lang="en-GB" sz="1400" dirty="0">
                          <a:solidFill>
                            <a:srgbClr val="0D0D0D"/>
                          </a:solidFill>
                          <a:latin typeface="Century Gothic" panose="020B0502020202020204" pitchFamily="34" charset="0"/>
                        </a:rPr>
                        <a:t>Abduction and non-return</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 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Parental responsibilities</a:t>
                      </a:r>
                    </a:p>
                    <a:p>
                      <a:pPr algn="ct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 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Review</a:t>
                      </a:r>
                      <a:r>
                        <a:rPr lang="en-GB" sz="1400" baseline="0" dirty="0">
                          <a:solidFill>
                            <a:srgbClr val="0D0D0D"/>
                          </a:solidFill>
                          <a:latin typeface="Century Gothic" panose="020B0502020202020204" pitchFamily="34" charset="0"/>
                        </a:rPr>
                        <a:t> of treatment in care</a:t>
                      </a: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32</a:t>
                      </a:r>
                    </a:p>
                    <a:p>
                      <a:pPr algn="ctr"/>
                      <a:r>
                        <a:rPr lang="en-GB" sz="1400" dirty="0">
                          <a:solidFill>
                            <a:srgbClr val="0D0D0D"/>
                          </a:solidFill>
                          <a:latin typeface="Century Gothic" panose="020B0502020202020204" pitchFamily="34" charset="0"/>
                        </a:rPr>
                        <a:t>Child labour</a:t>
                      </a: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39</a:t>
                      </a:r>
                    </a:p>
                    <a:p>
                      <a:pPr algn="ctr"/>
                      <a:r>
                        <a:rPr lang="en-GB" sz="1400" dirty="0">
                          <a:solidFill>
                            <a:srgbClr val="0D0D0D"/>
                          </a:solidFill>
                          <a:latin typeface="Century Gothic" panose="020B0502020202020204" pitchFamily="34" charset="0"/>
                        </a:rPr>
                        <a:t>Recovery from trauma and reintegration</a:t>
                      </a:r>
                    </a:p>
                  </a:txBody>
                  <a:tcPr>
                    <a:solidFill>
                      <a:schemeClr val="accent1">
                        <a:lumMod val="40000"/>
                        <a:lumOff val="60000"/>
                      </a:schemeClr>
                    </a:solidFill>
                  </a:tcPr>
                </a:tc>
                <a:extLst>
                  <a:ext uri="{0D108BD9-81ED-4DB2-BD59-A6C34878D82A}">
                    <a16:rowId xmlns:a16="http://schemas.microsoft.com/office/drawing/2014/main" val="2045616620"/>
                  </a:ext>
                </a:extLst>
              </a:tr>
              <a:tr h="979714">
                <a:tc>
                  <a:txBody>
                    <a:bodyPr/>
                    <a:lstStyle/>
                    <a:p>
                      <a:pPr algn="ctr"/>
                      <a:r>
                        <a:rPr lang="en-GB" sz="1400" b="1" dirty="0">
                          <a:solidFill>
                            <a:srgbClr val="0D0D0D"/>
                          </a:solidFill>
                          <a:latin typeface="Century Gothic" panose="020B0502020202020204" pitchFamily="34" charset="0"/>
                        </a:rPr>
                        <a:t>ARTICLE 5</a:t>
                      </a:r>
                    </a:p>
                    <a:p>
                      <a:pPr algn="ctr"/>
                      <a:r>
                        <a:rPr lang="en-GB" sz="1400" dirty="0">
                          <a:solidFill>
                            <a:srgbClr val="0D0D0D"/>
                          </a:solidFill>
                          <a:latin typeface="Century Gothic" panose="020B0502020202020204" pitchFamily="34" charset="0"/>
                        </a:rPr>
                        <a:t>Parental guidance</a:t>
                      </a: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12</a:t>
                      </a:r>
                    </a:p>
                    <a:p>
                      <a:pPr algn="ctr"/>
                      <a:r>
                        <a:rPr lang="en-GB" sz="1400" dirty="0">
                          <a:solidFill>
                            <a:srgbClr val="0D0D0D"/>
                          </a:solidFill>
                          <a:latin typeface="Century Gothic" panose="020B0502020202020204" pitchFamily="34" charset="0"/>
                        </a:rPr>
                        <a:t>Respect for the views of the child</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 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Protection from violence</a:t>
                      </a:r>
                      <a:r>
                        <a:rPr lang="en-GB" sz="1400" baseline="0" dirty="0">
                          <a:solidFill>
                            <a:srgbClr val="0D0D0D"/>
                          </a:solidFill>
                          <a:latin typeface="Century Gothic" panose="020B0502020202020204" pitchFamily="34" charset="0"/>
                        </a:rPr>
                        <a:t> and neglect</a:t>
                      </a: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 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Social</a:t>
                      </a:r>
                      <a:r>
                        <a:rPr lang="en-GB" sz="1400" baseline="0" dirty="0">
                          <a:solidFill>
                            <a:srgbClr val="0D0D0D"/>
                          </a:solidFill>
                          <a:latin typeface="Century Gothic" panose="020B0502020202020204" pitchFamily="34" charset="0"/>
                        </a:rPr>
                        <a:t> security</a:t>
                      </a:r>
                      <a:endParaRPr lang="en-GB" sz="1400" dirty="0">
                        <a:solidFill>
                          <a:srgbClr val="0D0D0D"/>
                        </a:solidFill>
                        <a:latin typeface="Century Gothic" panose="020B0502020202020204" pitchFamily="34" charset="0"/>
                      </a:endParaRPr>
                    </a:p>
                    <a:p>
                      <a:pPr algn="ct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33</a:t>
                      </a:r>
                    </a:p>
                    <a:p>
                      <a:pPr algn="ctr"/>
                      <a:r>
                        <a:rPr lang="en-GB" sz="1400" dirty="0">
                          <a:solidFill>
                            <a:srgbClr val="0D0D0D"/>
                          </a:solidFill>
                          <a:latin typeface="Century Gothic" panose="020B0502020202020204" pitchFamily="34" charset="0"/>
                        </a:rPr>
                        <a:t>Drug abuse</a:t>
                      </a: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40</a:t>
                      </a:r>
                    </a:p>
                    <a:p>
                      <a:pPr algn="ctr"/>
                      <a:r>
                        <a:rPr lang="en-GB" sz="1400" dirty="0">
                          <a:solidFill>
                            <a:srgbClr val="0D0D0D"/>
                          </a:solidFill>
                          <a:latin typeface="Century Gothic" panose="020B0502020202020204" pitchFamily="34" charset="0"/>
                        </a:rPr>
                        <a:t>Juvenile</a:t>
                      </a:r>
                      <a:r>
                        <a:rPr lang="en-GB" sz="1400" baseline="0" dirty="0">
                          <a:solidFill>
                            <a:srgbClr val="0D0D0D"/>
                          </a:solidFill>
                          <a:latin typeface="Century Gothic" panose="020B0502020202020204" pitchFamily="34" charset="0"/>
                        </a:rPr>
                        <a:t> justice</a:t>
                      </a: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extLst>
                  <a:ext uri="{0D108BD9-81ED-4DB2-BD59-A6C34878D82A}">
                    <a16:rowId xmlns:a16="http://schemas.microsoft.com/office/drawing/2014/main" val="3824597521"/>
                  </a:ext>
                </a:extLst>
              </a:tr>
              <a:tr h="979714">
                <a:tc>
                  <a:txBody>
                    <a:bodyPr/>
                    <a:lstStyle/>
                    <a:p>
                      <a:pPr algn="ctr"/>
                      <a:r>
                        <a:rPr lang="en-GB" sz="1400" b="1" dirty="0">
                          <a:solidFill>
                            <a:srgbClr val="0D0D0D"/>
                          </a:solidFill>
                          <a:latin typeface="Century Gothic" panose="020B0502020202020204" pitchFamily="34" charset="0"/>
                        </a:rPr>
                        <a:t>ARTICLE 6</a:t>
                      </a:r>
                    </a:p>
                    <a:p>
                      <a:pPr algn="ctr"/>
                      <a:r>
                        <a:rPr lang="en-GB" sz="1400" dirty="0">
                          <a:solidFill>
                            <a:srgbClr val="0D0D0D"/>
                          </a:solidFill>
                          <a:latin typeface="Century Gothic" panose="020B0502020202020204" pitchFamily="34" charset="0"/>
                        </a:rPr>
                        <a:t>Life,</a:t>
                      </a:r>
                      <a:r>
                        <a:rPr lang="en-GB" sz="1400" baseline="0" dirty="0">
                          <a:solidFill>
                            <a:srgbClr val="0D0D0D"/>
                          </a:solidFill>
                          <a:latin typeface="Century Gothic" panose="020B0502020202020204" pitchFamily="34" charset="0"/>
                        </a:rPr>
                        <a:t> survival and development</a:t>
                      </a: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 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Freedom of expression</a:t>
                      </a:r>
                    </a:p>
                    <a:p>
                      <a:pPr algn="ct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 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Children unable to live with their family</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a:t>
                      </a:r>
                      <a:r>
                        <a:rPr lang="en-GB" sz="1400" b="1" baseline="0" dirty="0">
                          <a:solidFill>
                            <a:srgbClr val="0D0D0D"/>
                          </a:solidFill>
                          <a:latin typeface="Century Gothic" panose="020B0502020202020204" pitchFamily="34" charset="0"/>
                        </a:rPr>
                        <a:t> 27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Adequate standard of living</a:t>
                      </a: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34</a:t>
                      </a:r>
                    </a:p>
                    <a:p>
                      <a:pPr algn="ctr"/>
                      <a:r>
                        <a:rPr lang="en-GB" sz="1400" dirty="0">
                          <a:solidFill>
                            <a:srgbClr val="0D0D0D"/>
                          </a:solidFill>
                          <a:latin typeface="Century Gothic" panose="020B0502020202020204" pitchFamily="34" charset="0"/>
                        </a:rPr>
                        <a:t>Sexual exploitation</a:t>
                      </a: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41</a:t>
                      </a:r>
                    </a:p>
                    <a:p>
                      <a:pPr algn="ctr"/>
                      <a:r>
                        <a:rPr lang="en-GB" sz="1400" dirty="0">
                          <a:solidFill>
                            <a:srgbClr val="0D0D0D"/>
                          </a:solidFill>
                          <a:latin typeface="Century Gothic" panose="020B0502020202020204" pitchFamily="34" charset="0"/>
                        </a:rPr>
                        <a:t>Respect for higher national standards</a:t>
                      </a:r>
                    </a:p>
                  </a:txBody>
                  <a:tcPr>
                    <a:solidFill>
                      <a:schemeClr val="accent1">
                        <a:lumMod val="40000"/>
                        <a:lumOff val="60000"/>
                      </a:schemeClr>
                    </a:solidFill>
                  </a:tcPr>
                </a:tc>
                <a:extLst>
                  <a:ext uri="{0D108BD9-81ED-4DB2-BD59-A6C34878D82A}">
                    <a16:rowId xmlns:a16="http://schemas.microsoft.com/office/drawing/2014/main" val="1215727178"/>
                  </a:ext>
                </a:extLst>
              </a:tr>
              <a:tr h="979714">
                <a:tc>
                  <a:txBody>
                    <a:bodyPr/>
                    <a:lstStyle/>
                    <a:p>
                      <a:pPr algn="ctr"/>
                      <a:r>
                        <a:rPr lang="en-GB" sz="1400" b="1" dirty="0">
                          <a:solidFill>
                            <a:srgbClr val="0D0D0D"/>
                          </a:solidFill>
                          <a:latin typeface="Century Gothic" panose="020B0502020202020204" pitchFamily="34" charset="0"/>
                        </a:rPr>
                        <a:t>ARTICLE 7</a:t>
                      </a:r>
                    </a:p>
                    <a:p>
                      <a:pPr algn="ctr"/>
                      <a:r>
                        <a:rPr lang="en-GB" sz="1400" dirty="0">
                          <a:solidFill>
                            <a:srgbClr val="0D0D0D"/>
                          </a:solidFill>
                          <a:latin typeface="Century Gothic" panose="020B0502020202020204" pitchFamily="34" charset="0"/>
                        </a:rPr>
                        <a:t>Birth</a:t>
                      </a:r>
                      <a:r>
                        <a:rPr lang="en-GB" sz="1400" baseline="0" dirty="0">
                          <a:solidFill>
                            <a:srgbClr val="0D0D0D"/>
                          </a:solidFill>
                          <a:latin typeface="Century Gothic" panose="020B0502020202020204" pitchFamily="34" charset="0"/>
                        </a:rPr>
                        <a:t> registration, name, care</a:t>
                      </a: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 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Freedom of thought, belief</a:t>
                      </a:r>
                      <a:r>
                        <a:rPr lang="en-GB" sz="1400" baseline="0" dirty="0">
                          <a:solidFill>
                            <a:srgbClr val="0D0D0D"/>
                          </a:solidFill>
                          <a:latin typeface="Century Gothic" panose="020B0502020202020204" pitchFamily="34" charset="0"/>
                        </a:rPr>
                        <a:t> and religion</a:t>
                      </a: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 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Adoption</a:t>
                      </a:r>
                    </a:p>
                    <a:p>
                      <a:pPr algn="ct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D0D0D"/>
                          </a:solidFill>
                          <a:latin typeface="Century Gothic" panose="020B0502020202020204" pitchFamily="34" charset="0"/>
                        </a:rPr>
                        <a:t>ARTICLE 28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D0D0D"/>
                          </a:solidFill>
                          <a:latin typeface="Century Gothic" panose="020B0502020202020204" pitchFamily="34" charset="0"/>
                        </a:rPr>
                        <a:t>Right</a:t>
                      </a:r>
                      <a:r>
                        <a:rPr lang="en-GB" sz="1400" baseline="0" dirty="0">
                          <a:solidFill>
                            <a:srgbClr val="0D0D0D"/>
                          </a:solidFill>
                          <a:latin typeface="Century Gothic" panose="020B0502020202020204" pitchFamily="34" charset="0"/>
                        </a:rPr>
                        <a:t> to education</a:t>
                      </a:r>
                      <a:endParaRPr lang="en-GB" sz="1400" dirty="0">
                        <a:solidFill>
                          <a:srgbClr val="0D0D0D"/>
                        </a:solidFill>
                        <a:latin typeface="Century Gothic" panose="020B0502020202020204" pitchFamily="34" charset="0"/>
                      </a:endParaRPr>
                    </a:p>
                    <a:p>
                      <a:pPr algn="ctr"/>
                      <a:endParaRPr lang="en-GB" sz="1400" dirty="0">
                        <a:solidFill>
                          <a:srgbClr val="0D0D0D"/>
                        </a:solidFill>
                        <a:latin typeface="Century Gothic" panose="020B0502020202020204" pitchFamily="34" charset="0"/>
                      </a:endParaRP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35</a:t>
                      </a:r>
                    </a:p>
                    <a:p>
                      <a:pPr algn="ctr"/>
                      <a:r>
                        <a:rPr lang="en-GB" sz="1400" dirty="0">
                          <a:solidFill>
                            <a:srgbClr val="0D0D0D"/>
                          </a:solidFill>
                          <a:latin typeface="Century Gothic" panose="020B0502020202020204" pitchFamily="34" charset="0"/>
                        </a:rPr>
                        <a:t>Abduction, sale and trafficking</a:t>
                      </a:r>
                    </a:p>
                  </a:txBody>
                  <a:tcPr>
                    <a:solidFill>
                      <a:schemeClr val="accent1">
                        <a:lumMod val="40000"/>
                        <a:lumOff val="60000"/>
                      </a:schemeClr>
                    </a:solidFill>
                  </a:tcPr>
                </a:tc>
                <a:tc>
                  <a:txBody>
                    <a:bodyPr/>
                    <a:lstStyle/>
                    <a:p>
                      <a:pPr algn="ctr"/>
                      <a:r>
                        <a:rPr lang="en-GB" sz="1400" b="1" dirty="0">
                          <a:solidFill>
                            <a:srgbClr val="0D0D0D"/>
                          </a:solidFill>
                          <a:latin typeface="Century Gothic" panose="020B0502020202020204" pitchFamily="34" charset="0"/>
                        </a:rPr>
                        <a:t>ARTICLE 42</a:t>
                      </a:r>
                    </a:p>
                    <a:p>
                      <a:pPr algn="ctr"/>
                      <a:r>
                        <a:rPr lang="en-GB" sz="1400" dirty="0">
                          <a:solidFill>
                            <a:srgbClr val="0D0D0D"/>
                          </a:solidFill>
                          <a:latin typeface="Century Gothic" panose="020B0502020202020204" pitchFamily="34" charset="0"/>
                        </a:rPr>
                        <a:t>Knowledge of Rights</a:t>
                      </a:r>
                    </a:p>
                  </a:txBody>
                  <a:tcPr>
                    <a:solidFill>
                      <a:schemeClr val="accent1">
                        <a:lumMod val="40000"/>
                        <a:lumOff val="60000"/>
                      </a:schemeClr>
                    </a:solidFill>
                  </a:tcPr>
                </a:tc>
                <a:extLst>
                  <a:ext uri="{0D108BD9-81ED-4DB2-BD59-A6C34878D82A}">
                    <a16:rowId xmlns:a16="http://schemas.microsoft.com/office/drawing/2014/main" val="2163880998"/>
                  </a:ext>
                </a:extLst>
              </a:tr>
            </a:tbl>
          </a:graphicData>
        </a:graphic>
      </p:graphicFrame>
    </p:spTree>
    <p:extLst>
      <p:ext uri="{BB962C8B-B14F-4D97-AF65-F5344CB8AC3E}">
        <p14:creationId xmlns:p14="http://schemas.microsoft.com/office/powerpoint/2010/main" val="1826440459"/>
      </p:ext>
    </p:extLst>
  </p:cSld>
  <p:clrMapOvr>
    <a:masterClrMapping/>
  </p:clrMapOvr>
  <mc:AlternateContent xmlns:mc="http://schemas.openxmlformats.org/markup-compatibility/2006" xmlns:p14="http://schemas.microsoft.com/office/powerpoint/2010/main">
    <mc:Choice Requires="p14">
      <p:transition spd="slow" p14:dur="2000" advTm="15472"/>
    </mc:Choice>
    <mc:Fallback xmlns:mv="urn:schemas-microsoft-com:mac:vml" xmlns="">
      <mp:transition xmlns:mp="http://schemas.microsoft.com/office/mac/powerpoint/2008/main" spd="slow" advTm="1547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A2CEC4-3C5B-BF46-A453-6DF35850F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629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4C20-F8CE-7043-B832-2B44C2F962F6}"/>
              </a:ext>
            </a:extLst>
          </p:cNvPr>
          <p:cNvSpPr>
            <a:spLocks noGrp="1"/>
          </p:cNvSpPr>
          <p:nvPr>
            <p:ph type="title"/>
          </p:nvPr>
        </p:nvSpPr>
        <p:spPr/>
        <p:txBody>
          <a:bodyPr/>
          <a:lstStyle/>
          <a:p>
            <a:r>
              <a:rPr lang="en-US" dirty="0"/>
              <a:t>The Plan!</a:t>
            </a:r>
          </a:p>
        </p:txBody>
      </p:sp>
      <p:sp>
        <p:nvSpPr>
          <p:cNvPr id="6" name="Content Placeholder 5">
            <a:extLst>
              <a:ext uri="{FF2B5EF4-FFF2-40B4-BE49-F238E27FC236}">
                <a16:creationId xmlns:a16="http://schemas.microsoft.com/office/drawing/2014/main" id="{C5F07F19-EEF9-144C-8EA8-3D163A239A54}"/>
              </a:ext>
            </a:extLst>
          </p:cNvPr>
          <p:cNvSpPr>
            <a:spLocks noGrp="1"/>
          </p:cNvSpPr>
          <p:nvPr>
            <p:ph idx="1"/>
          </p:nvPr>
        </p:nvSpPr>
        <p:spPr>
          <a:xfrm>
            <a:off x="457200" y="1124744"/>
            <a:ext cx="8229600" cy="4525963"/>
          </a:xfrm>
        </p:spPr>
        <p:txBody>
          <a:bodyPr/>
          <a:lstStyle/>
          <a:p>
            <a:pPr lvl="0">
              <a:spcAft>
                <a:spcPts val="0"/>
              </a:spcAft>
              <a:buSzPts val="1000"/>
              <a:buFont typeface="Symbol" pitchFamily="2" charset="2"/>
              <a:buChar char=""/>
              <a:tabLst>
                <a:tab pos="457200" algn="l"/>
              </a:tabLst>
            </a:pPr>
            <a:r>
              <a:rPr lang="en-GB" sz="1800" dirty="0"/>
              <a:t>Engage with supplementary settings through a community development approach</a:t>
            </a:r>
          </a:p>
          <a:p>
            <a:pPr lvl="0">
              <a:spcAft>
                <a:spcPts val="0"/>
              </a:spcAft>
              <a:buSzPts val="1000"/>
              <a:buFont typeface="Symbol" pitchFamily="2" charset="2"/>
              <a:buChar char=""/>
              <a:tabLst>
                <a:tab pos="457200" algn="l"/>
              </a:tabLst>
            </a:pPr>
            <a:r>
              <a:rPr lang="en-GB" sz="1800" dirty="0"/>
              <a:t>Improve safeguarding through dissemination of the Safeguarding Toolkit </a:t>
            </a:r>
          </a:p>
          <a:p>
            <a:pPr lvl="0">
              <a:spcAft>
                <a:spcPts val="0"/>
              </a:spcAft>
              <a:buSzPts val="1000"/>
              <a:buFont typeface="Symbol" pitchFamily="2" charset="2"/>
              <a:buChar char=""/>
              <a:tabLst>
                <a:tab pos="457200" algn="l"/>
              </a:tabLst>
            </a:pPr>
            <a:r>
              <a:rPr lang="en-GB" sz="1800" dirty="0"/>
              <a:t>Extend existing partnerships with faith communities of all designations</a:t>
            </a:r>
          </a:p>
          <a:p>
            <a:pPr lvl="0">
              <a:spcAft>
                <a:spcPts val="0"/>
              </a:spcAft>
              <a:buSzPts val="1000"/>
              <a:buFont typeface="Symbol" pitchFamily="2" charset="2"/>
              <a:buChar char=""/>
              <a:tabLst>
                <a:tab pos="457200" algn="l"/>
              </a:tabLst>
            </a:pPr>
            <a:r>
              <a:rPr lang="en-GB" sz="1800" dirty="0"/>
              <a:t>Parent Charter to ensure that parents understand safeguarding in supplementary </a:t>
            </a:r>
          </a:p>
          <a:p>
            <a:pPr lvl="0">
              <a:spcAft>
                <a:spcPts val="0"/>
              </a:spcAft>
              <a:buSzPts val="1000"/>
              <a:buFont typeface="Symbol" pitchFamily="2" charset="2"/>
              <a:buChar char=""/>
              <a:tabLst>
                <a:tab pos="457200" algn="l"/>
              </a:tabLst>
            </a:pPr>
            <a:r>
              <a:rPr lang="en-GB" sz="1800" dirty="0"/>
              <a:t>Training for head teachers, safeguarding leads in schools and wider social care training on illegal cultural practices</a:t>
            </a:r>
          </a:p>
          <a:p>
            <a:pPr lvl="0">
              <a:spcAft>
                <a:spcPts val="0"/>
              </a:spcAft>
              <a:buSzPts val="1000"/>
              <a:buFont typeface="Symbol" pitchFamily="2" charset="2"/>
              <a:buChar char=""/>
              <a:tabLst>
                <a:tab pos="457200" algn="l"/>
              </a:tabLst>
            </a:pPr>
            <a:r>
              <a:rPr lang="en-GB" sz="1800" dirty="0"/>
              <a:t>Curriculum resources that uphold children’s right to protection through the UNCRC</a:t>
            </a:r>
          </a:p>
          <a:p>
            <a:pPr lvl="0">
              <a:spcAft>
                <a:spcPts val="0"/>
              </a:spcAft>
              <a:buSzPts val="1000"/>
              <a:buFont typeface="Symbol" pitchFamily="2" charset="2"/>
              <a:buChar char=""/>
              <a:tabLst>
                <a:tab pos="457200" algn="l"/>
              </a:tabLst>
            </a:pPr>
            <a:r>
              <a:rPr lang="en-GB" sz="1800" dirty="0"/>
              <a:t> Cert Ed (or equivalent) in partnership with the University of Birmingham</a:t>
            </a:r>
          </a:p>
          <a:p>
            <a:pPr lvl="0">
              <a:spcAft>
                <a:spcPts val="0"/>
              </a:spcAft>
              <a:buSzPts val="1000"/>
              <a:buFont typeface="Symbol" pitchFamily="2" charset="2"/>
              <a:buChar char=""/>
              <a:tabLst>
                <a:tab pos="457200" algn="l"/>
              </a:tabLst>
            </a:pPr>
            <a:r>
              <a:rPr lang="en-GB" sz="1800" dirty="0"/>
              <a:t>Quality mark for settings</a:t>
            </a:r>
          </a:p>
          <a:p>
            <a:pPr lvl="0">
              <a:spcAft>
                <a:spcPts val="0"/>
              </a:spcAft>
              <a:buSzPts val="1000"/>
              <a:buFont typeface="Symbol" pitchFamily="2" charset="2"/>
              <a:buChar char=""/>
              <a:tabLst>
                <a:tab pos="457200" algn="l"/>
              </a:tabLst>
            </a:pPr>
            <a:r>
              <a:rPr lang="en-GB" sz="1800" dirty="0"/>
              <a:t>Training and conference opportunities to raise awareness and therefore expectations of quality in this sector </a:t>
            </a:r>
          </a:p>
          <a:p>
            <a:pPr lvl="0">
              <a:spcAft>
                <a:spcPts val="0"/>
              </a:spcAft>
              <a:buSzPts val="1000"/>
              <a:buFont typeface="Symbol" pitchFamily="2" charset="2"/>
              <a:buChar char=""/>
              <a:tabLst>
                <a:tab pos="457200" algn="l"/>
              </a:tabLst>
            </a:pPr>
            <a:r>
              <a:rPr lang="en-GB" sz="1800" dirty="0"/>
              <a:t>Develop a voluntary code of practice for the full range of out of school settings</a:t>
            </a:r>
          </a:p>
          <a:p>
            <a:pPr lvl="0">
              <a:spcAft>
                <a:spcPts val="0"/>
              </a:spcAft>
              <a:buSzPts val="1000"/>
              <a:buFont typeface="Symbol" pitchFamily="2" charset="2"/>
              <a:buChar char=""/>
              <a:tabLst>
                <a:tab pos="457200" algn="l"/>
              </a:tabLst>
            </a:pPr>
            <a:r>
              <a:rPr lang="en-GB" sz="1800" dirty="0"/>
              <a:t>Advice note for those providing tutoring in residential settings</a:t>
            </a:r>
          </a:p>
          <a:p>
            <a:pPr lvl="0">
              <a:spcAft>
                <a:spcPts val="0"/>
              </a:spcAft>
              <a:buSzPts val="1000"/>
              <a:buFont typeface="Symbol" pitchFamily="2" charset="2"/>
              <a:buChar char=""/>
              <a:tabLst>
                <a:tab pos="457200" algn="l"/>
              </a:tabLst>
            </a:pPr>
            <a:r>
              <a:rPr lang="en-GB" sz="1800" dirty="0"/>
              <a:t>Advisory Board</a:t>
            </a:r>
          </a:p>
          <a:p>
            <a:endParaRPr lang="en-US" dirty="0"/>
          </a:p>
        </p:txBody>
      </p:sp>
    </p:spTree>
    <p:extLst>
      <p:ext uri="{BB962C8B-B14F-4D97-AF65-F5344CB8AC3E}">
        <p14:creationId xmlns:p14="http://schemas.microsoft.com/office/powerpoint/2010/main" val="73425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4445-57EC-B341-9694-B60894A8504D}"/>
              </a:ext>
            </a:extLst>
          </p:cNvPr>
          <p:cNvSpPr>
            <a:spLocks noGrp="1"/>
          </p:cNvSpPr>
          <p:nvPr>
            <p:ph type="ctrTitle"/>
          </p:nvPr>
        </p:nvSpPr>
        <p:spPr/>
        <p:txBody>
          <a:bodyPr/>
          <a:lstStyle/>
          <a:p>
            <a:pPr algn="l"/>
            <a:r>
              <a:rPr lang="en-US" b="1" dirty="0"/>
              <a:t>Links to Consultation </a:t>
            </a:r>
            <a:br>
              <a:rPr lang="en-US" dirty="0"/>
            </a:br>
            <a:r>
              <a:rPr lang="en-US" dirty="0"/>
              <a:t>Closing date 24</a:t>
            </a:r>
            <a:r>
              <a:rPr lang="en-US" baseline="30000" dirty="0"/>
              <a:t>th</a:t>
            </a:r>
            <a:r>
              <a:rPr lang="en-US" dirty="0"/>
              <a:t> February 2019</a:t>
            </a:r>
          </a:p>
        </p:txBody>
      </p:sp>
      <p:sp>
        <p:nvSpPr>
          <p:cNvPr id="3" name="Subtitle 2">
            <a:extLst>
              <a:ext uri="{FF2B5EF4-FFF2-40B4-BE49-F238E27FC236}">
                <a16:creationId xmlns:a16="http://schemas.microsoft.com/office/drawing/2014/main" id="{A8FC6F68-14D0-9E4E-8877-A52A43499562}"/>
              </a:ext>
            </a:extLst>
          </p:cNvPr>
          <p:cNvSpPr>
            <a:spLocks noGrp="1"/>
          </p:cNvSpPr>
          <p:nvPr>
            <p:ph type="subTitle" idx="1"/>
          </p:nvPr>
        </p:nvSpPr>
        <p:spPr>
          <a:xfrm>
            <a:off x="611560" y="3886200"/>
            <a:ext cx="8136904" cy="1752600"/>
          </a:xfrm>
        </p:spPr>
        <p:txBody>
          <a:bodyPr/>
          <a:lstStyle/>
          <a:p>
            <a:pPr algn="l"/>
            <a:r>
              <a:rPr lang="en-US" dirty="0"/>
              <a:t>https://</a:t>
            </a:r>
            <a:r>
              <a:rPr lang="en-US" dirty="0" err="1"/>
              <a:t>consult.education.gov.uk</a:t>
            </a:r>
            <a:r>
              <a:rPr lang="en-US" dirty="0"/>
              <a:t>/regulatory-framework-unit/out-of-school-settings-voluntary-safeguarding-code/</a:t>
            </a:r>
          </a:p>
        </p:txBody>
      </p:sp>
    </p:spTree>
    <p:extLst>
      <p:ext uri="{BB962C8B-B14F-4D97-AF65-F5344CB8AC3E}">
        <p14:creationId xmlns:p14="http://schemas.microsoft.com/office/powerpoint/2010/main" val="234925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92111C-6AE0-264E-817A-F34BC2332E48}"/>
              </a:ext>
            </a:extLst>
          </p:cNvPr>
          <p:cNvSpPr txBox="1"/>
          <p:nvPr/>
        </p:nvSpPr>
        <p:spPr>
          <a:xfrm>
            <a:off x="863029" y="626724"/>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09C4AA6D-980C-DC4C-A1CA-0F3534E12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4" y="188640"/>
            <a:ext cx="9144000" cy="275353"/>
          </a:xfrm>
          <a:prstGeom prst="rect">
            <a:avLst/>
          </a:prstGeom>
        </p:spPr>
      </p:pic>
      <p:pic>
        <p:nvPicPr>
          <p:cNvPr id="10" name="Picture 9">
            <a:extLst>
              <a:ext uri="{FF2B5EF4-FFF2-40B4-BE49-F238E27FC236}">
                <a16:creationId xmlns:a16="http://schemas.microsoft.com/office/drawing/2014/main" id="{743C9717-FDE3-664D-8092-2C0FD7B71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552" y="652400"/>
            <a:ext cx="5480736" cy="2527038"/>
          </a:xfrm>
          <a:prstGeom prst="rect">
            <a:avLst/>
          </a:prstGeom>
        </p:spPr>
      </p:pic>
      <p:pic>
        <p:nvPicPr>
          <p:cNvPr id="12" name="Picture 11">
            <a:extLst>
              <a:ext uri="{FF2B5EF4-FFF2-40B4-BE49-F238E27FC236}">
                <a16:creationId xmlns:a16="http://schemas.microsoft.com/office/drawing/2014/main" id="{5BF88BD7-7D28-DF4B-8ED2-BD3267ED4A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04" y="4077072"/>
            <a:ext cx="6662436" cy="1769210"/>
          </a:xfrm>
          <a:prstGeom prst="rect">
            <a:avLst/>
          </a:prstGeom>
        </p:spPr>
      </p:pic>
      <p:pic>
        <p:nvPicPr>
          <p:cNvPr id="15" name="Picture 14">
            <a:extLst>
              <a:ext uri="{FF2B5EF4-FFF2-40B4-BE49-F238E27FC236}">
                <a16:creationId xmlns:a16="http://schemas.microsoft.com/office/drawing/2014/main" id="{389DB6FE-D6FB-2243-8C57-F0609A4BD4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687" y="652400"/>
            <a:ext cx="3143177" cy="3385848"/>
          </a:xfrm>
          <a:prstGeom prst="rect">
            <a:avLst/>
          </a:prstGeom>
        </p:spPr>
      </p:pic>
      <p:sp>
        <p:nvSpPr>
          <p:cNvPr id="16" name="TextBox 15">
            <a:extLst>
              <a:ext uri="{FF2B5EF4-FFF2-40B4-BE49-F238E27FC236}">
                <a16:creationId xmlns:a16="http://schemas.microsoft.com/office/drawing/2014/main" id="{5DD4F8E7-80B9-044B-9FE3-EBC8A8AB69F8}"/>
              </a:ext>
            </a:extLst>
          </p:cNvPr>
          <p:cNvSpPr txBox="1"/>
          <p:nvPr/>
        </p:nvSpPr>
        <p:spPr>
          <a:xfrm>
            <a:off x="4664467" y="3637052"/>
            <a:ext cx="184731" cy="369332"/>
          </a:xfrm>
          <a:prstGeom prst="rect">
            <a:avLst/>
          </a:prstGeom>
          <a:noFill/>
        </p:spPr>
        <p:txBody>
          <a:bodyPr wrap="none" rtlCol="0">
            <a:spAutoFit/>
          </a:bodyPr>
          <a:lstStyle/>
          <a:p>
            <a:endParaRPr lang="en-US" dirty="0"/>
          </a:p>
        </p:txBody>
      </p:sp>
      <p:pic>
        <p:nvPicPr>
          <p:cNvPr id="18" name="Picture 17">
            <a:extLst>
              <a:ext uri="{FF2B5EF4-FFF2-40B4-BE49-F238E27FC236}">
                <a16:creationId xmlns:a16="http://schemas.microsoft.com/office/drawing/2014/main" id="{AC45234E-761D-E047-B787-A7DCB39F3B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7864" y="3211152"/>
            <a:ext cx="5436096" cy="787099"/>
          </a:xfrm>
          <a:prstGeom prst="rect">
            <a:avLst/>
          </a:prstGeom>
        </p:spPr>
      </p:pic>
    </p:spTree>
    <p:extLst>
      <p:ext uri="{BB962C8B-B14F-4D97-AF65-F5344CB8AC3E}">
        <p14:creationId xmlns:p14="http://schemas.microsoft.com/office/powerpoint/2010/main" val="24577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4DD0FB-3842-5E48-AC99-639153830D1B}"/>
              </a:ext>
            </a:extLst>
          </p:cNvPr>
          <p:cNvSpPr txBox="1"/>
          <p:nvPr/>
        </p:nvSpPr>
        <p:spPr>
          <a:xfrm>
            <a:off x="1043608" y="980728"/>
            <a:ext cx="7272808" cy="4247317"/>
          </a:xfrm>
          <a:prstGeom prst="rect">
            <a:avLst/>
          </a:prstGeom>
          <a:noFill/>
        </p:spPr>
        <p:txBody>
          <a:bodyPr wrap="square" rtlCol="0">
            <a:spAutoFit/>
          </a:bodyPr>
          <a:lstStyle/>
          <a:p>
            <a:endParaRPr lang="en-GB" b="1" dirty="0"/>
          </a:p>
          <a:p>
            <a:r>
              <a:rPr lang="en-GB" sz="3600" b="1" dirty="0"/>
              <a:t>Out of School Settings</a:t>
            </a:r>
          </a:p>
          <a:p>
            <a:endParaRPr lang="en-GB" b="1" dirty="0"/>
          </a:p>
          <a:p>
            <a:endParaRPr lang="en-GB" b="1" dirty="0"/>
          </a:p>
          <a:p>
            <a:r>
              <a:rPr lang="en-GB" b="1" dirty="0"/>
              <a:t>An Out Of School Setting is any institution which provides tuition, training, instruction, or activities to children in England without their parents’ or carers’ supervision, and that is not a:</a:t>
            </a:r>
          </a:p>
          <a:p>
            <a:endParaRPr lang="en-GB" b="1" dirty="0"/>
          </a:p>
          <a:p>
            <a:pPr marL="285750" indent="-285750">
              <a:buFont typeface="Arial" panose="020B0604020202020204" pitchFamily="34" charset="0"/>
              <a:buChar char="•"/>
            </a:pPr>
            <a:r>
              <a:rPr lang="en-GB" b="1" dirty="0"/>
              <a:t>school</a:t>
            </a:r>
          </a:p>
          <a:p>
            <a:pPr marL="285750" indent="-285750">
              <a:buFont typeface="Arial" panose="020B0604020202020204" pitchFamily="34" charset="0"/>
              <a:buChar char="•"/>
            </a:pPr>
            <a:r>
              <a:rPr lang="en-GB" b="1" dirty="0"/>
              <a:t>college</a:t>
            </a:r>
          </a:p>
          <a:p>
            <a:pPr marL="285750" indent="-285750">
              <a:buFont typeface="Arial" panose="020B0604020202020204" pitchFamily="34" charset="0"/>
              <a:buChar char="•"/>
            </a:pPr>
            <a:r>
              <a:rPr lang="en-GB" b="1" dirty="0"/>
              <a:t>16-19 academy</a:t>
            </a:r>
          </a:p>
          <a:p>
            <a:pPr marL="285750" indent="-285750">
              <a:buFont typeface="Arial" panose="020B0604020202020204" pitchFamily="34" charset="0"/>
              <a:buChar char="•"/>
            </a:pPr>
            <a:r>
              <a:rPr lang="en-GB" b="1" dirty="0"/>
              <a:t>provider caring for children under 8 years old, which is registered with Ofsted or a childminder agency</a:t>
            </a:r>
          </a:p>
          <a:p>
            <a:endParaRPr lang="en-US" b="1" dirty="0"/>
          </a:p>
        </p:txBody>
      </p:sp>
    </p:spTree>
    <p:extLst>
      <p:ext uri="{BB962C8B-B14F-4D97-AF65-F5344CB8AC3E}">
        <p14:creationId xmlns:p14="http://schemas.microsoft.com/office/powerpoint/2010/main" val="155189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2F98CC-1136-1440-A279-9E9434A46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679" y="1052736"/>
            <a:ext cx="2908490" cy="4095230"/>
          </a:xfrm>
          <a:prstGeom prst="rect">
            <a:avLst/>
          </a:prstGeom>
          <a:ln>
            <a:solidFill>
              <a:srgbClr val="002060"/>
            </a:solidFill>
          </a:ln>
        </p:spPr>
      </p:pic>
      <p:pic>
        <p:nvPicPr>
          <p:cNvPr id="5" name="Picture 4">
            <a:extLst>
              <a:ext uri="{FF2B5EF4-FFF2-40B4-BE49-F238E27FC236}">
                <a16:creationId xmlns:a16="http://schemas.microsoft.com/office/drawing/2014/main" id="{32203E87-DFFD-6A46-8EA5-96A421485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915816" cy="4127202"/>
          </a:xfrm>
          <a:prstGeom prst="rect">
            <a:avLst/>
          </a:prstGeom>
          <a:ln>
            <a:solidFill>
              <a:schemeClr val="tx2"/>
            </a:solidFill>
          </a:ln>
        </p:spPr>
      </p:pic>
      <p:pic>
        <p:nvPicPr>
          <p:cNvPr id="7" name="Picture 6">
            <a:extLst>
              <a:ext uri="{FF2B5EF4-FFF2-40B4-BE49-F238E27FC236}">
                <a16:creationId xmlns:a16="http://schemas.microsoft.com/office/drawing/2014/main" id="{B0300383-45E1-CE4A-91B7-9696E245E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169" y="1988840"/>
            <a:ext cx="2880320" cy="3921446"/>
          </a:xfrm>
          <a:prstGeom prst="rect">
            <a:avLst/>
          </a:prstGeom>
          <a:ln>
            <a:solidFill>
              <a:srgbClr val="002060"/>
            </a:solidFill>
          </a:ln>
        </p:spPr>
      </p:pic>
    </p:spTree>
    <p:extLst>
      <p:ext uri="{BB962C8B-B14F-4D97-AF65-F5344CB8AC3E}">
        <p14:creationId xmlns:p14="http://schemas.microsoft.com/office/powerpoint/2010/main" val="294314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4F460-573B-FC49-9C74-F07E34FBB058}"/>
              </a:ext>
            </a:extLst>
          </p:cNvPr>
          <p:cNvSpPr>
            <a:spLocks noGrp="1"/>
          </p:cNvSpPr>
          <p:nvPr>
            <p:ph type="title"/>
          </p:nvPr>
        </p:nvSpPr>
        <p:spPr/>
        <p:txBody>
          <a:bodyPr/>
          <a:lstStyle/>
          <a:p>
            <a:pPr algn="l"/>
            <a:r>
              <a:rPr lang="en-GB" sz="2400" dirty="0"/>
              <a:t>Framework will enable providers in OOSS to </a:t>
            </a:r>
            <a:br>
              <a:rPr lang="en-GB" sz="2400" dirty="0"/>
            </a:br>
            <a:r>
              <a:rPr lang="en-GB" sz="2400" dirty="0"/>
              <a:t>consider how their setting will:</a:t>
            </a:r>
            <a:br>
              <a:rPr lang="en-GB" sz="2400" dirty="0"/>
            </a:br>
            <a:endParaRPr lang="en-US" sz="2400" dirty="0"/>
          </a:p>
        </p:txBody>
      </p:sp>
      <p:sp>
        <p:nvSpPr>
          <p:cNvPr id="3" name="Content Placeholder 2">
            <a:extLst>
              <a:ext uri="{FF2B5EF4-FFF2-40B4-BE49-F238E27FC236}">
                <a16:creationId xmlns:a16="http://schemas.microsoft.com/office/drawing/2014/main" id="{661FE9E4-E738-A84B-B08F-63C44C03BE30}"/>
              </a:ext>
            </a:extLst>
          </p:cNvPr>
          <p:cNvSpPr>
            <a:spLocks noGrp="1"/>
          </p:cNvSpPr>
          <p:nvPr>
            <p:ph idx="1"/>
          </p:nvPr>
        </p:nvSpPr>
        <p:spPr/>
        <p:txBody>
          <a:bodyPr/>
          <a:lstStyle/>
          <a:p>
            <a:r>
              <a:rPr lang="en-GB" sz="2400" dirty="0"/>
              <a:t>Provide a suitable environment including health and safety, risk assessments, first aid and estate management</a:t>
            </a:r>
          </a:p>
          <a:p>
            <a:r>
              <a:rPr lang="en-GB" sz="2400" dirty="0"/>
              <a:t>Consider safeguarding and child protection in accordance with 'Keeping Children Safe in Education 2018' and 'Working Together 2018’ in a sector specific format</a:t>
            </a:r>
          </a:p>
          <a:p>
            <a:r>
              <a:rPr lang="en-GB" sz="2400" dirty="0"/>
              <a:t>Recruitment and suitability of staff including references, DBS and immigration status of staff</a:t>
            </a:r>
          </a:p>
          <a:p>
            <a:r>
              <a:rPr lang="en-GB" sz="2400" dirty="0"/>
              <a:t>Governance, GDPR and Data Protection, complaints and whistle blowing</a:t>
            </a:r>
          </a:p>
          <a:p>
            <a:r>
              <a:rPr lang="en-GB" sz="2400" dirty="0"/>
              <a:t>Financial management, declaring incomes and tax and charity governance</a:t>
            </a:r>
          </a:p>
          <a:p>
            <a:endParaRPr lang="en-US" sz="2400" dirty="0"/>
          </a:p>
        </p:txBody>
      </p:sp>
      <p:pic>
        <p:nvPicPr>
          <p:cNvPr id="4" name="Picture 3">
            <a:extLst>
              <a:ext uri="{FF2B5EF4-FFF2-40B4-BE49-F238E27FC236}">
                <a16:creationId xmlns:a16="http://schemas.microsoft.com/office/drawing/2014/main" id="{43BE294C-A39F-5642-AB2B-52D3F8153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2951" y="13413"/>
            <a:ext cx="1121049" cy="1586793"/>
          </a:xfrm>
          <a:prstGeom prst="rect">
            <a:avLst/>
          </a:prstGeom>
          <a:ln>
            <a:solidFill>
              <a:schemeClr val="tx2"/>
            </a:solidFill>
          </a:ln>
        </p:spPr>
      </p:pic>
    </p:spTree>
    <p:extLst>
      <p:ext uri="{BB962C8B-B14F-4D97-AF65-F5344CB8AC3E}">
        <p14:creationId xmlns:p14="http://schemas.microsoft.com/office/powerpoint/2010/main" val="700968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1F6D-13A4-9F43-9B9C-A6DB3F025F94}"/>
              </a:ext>
            </a:extLst>
          </p:cNvPr>
          <p:cNvSpPr>
            <a:spLocks noGrp="1"/>
          </p:cNvSpPr>
          <p:nvPr>
            <p:ph type="title"/>
          </p:nvPr>
        </p:nvSpPr>
        <p:spPr/>
        <p:txBody>
          <a:bodyPr/>
          <a:lstStyle/>
          <a:p>
            <a:pPr algn="l"/>
            <a:r>
              <a:rPr lang="en-US" sz="2800" b="1" dirty="0"/>
              <a:t>Guidance to support parents and </a:t>
            </a:r>
            <a:r>
              <a:rPr lang="en-US" sz="2800" b="1" dirty="0" err="1"/>
              <a:t>carers</a:t>
            </a:r>
            <a:endParaRPr lang="en-US" sz="2800" b="1" dirty="0"/>
          </a:p>
        </p:txBody>
      </p:sp>
      <p:sp>
        <p:nvSpPr>
          <p:cNvPr id="3" name="Content Placeholder 2">
            <a:extLst>
              <a:ext uri="{FF2B5EF4-FFF2-40B4-BE49-F238E27FC236}">
                <a16:creationId xmlns:a16="http://schemas.microsoft.com/office/drawing/2014/main" id="{FFD5B063-D9C5-B24E-9354-09D1133D32C7}"/>
              </a:ext>
            </a:extLst>
          </p:cNvPr>
          <p:cNvSpPr>
            <a:spLocks noGrp="1"/>
          </p:cNvSpPr>
          <p:nvPr>
            <p:ph idx="1"/>
          </p:nvPr>
        </p:nvSpPr>
        <p:spPr/>
        <p:txBody>
          <a:bodyPr/>
          <a:lstStyle/>
          <a:p>
            <a:pPr marL="0" indent="0">
              <a:buNone/>
            </a:pPr>
            <a:endParaRPr lang="en-GB" sz="2400" dirty="0"/>
          </a:p>
          <a:p>
            <a:pPr marL="0" indent="0">
              <a:buNone/>
            </a:pPr>
            <a:endParaRPr lang="en-GB" sz="2400" dirty="0"/>
          </a:p>
          <a:p>
            <a:pPr marL="0" indent="0">
              <a:buNone/>
            </a:pPr>
            <a:r>
              <a:rPr lang="en-GB" sz="2400" dirty="0"/>
              <a:t>Guidance for parents and carers which is intended to be an aide to help parents and carers make more informed and confident choices when choosing out-of- school settings for their children. It lists questions parents and carers may wish to ask a provider, such as whether staff have undertaken DBS checks, and examples of possible responses they should expect. </a:t>
            </a:r>
            <a:endParaRPr lang="en-US" sz="2400" dirty="0"/>
          </a:p>
        </p:txBody>
      </p:sp>
      <p:pic>
        <p:nvPicPr>
          <p:cNvPr id="4" name="Picture 3">
            <a:extLst>
              <a:ext uri="{FF2B5EF4-FFF2-40B4-BE49-F238E27FC236}">
                <a16:creationId xmlns:a16="http://schemas.microsoft.com/office/drawing/2014/main" id="{784CC413-0F99-B24B-95B4-8F9B47CCC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1"/>
            <a:ext cx="1759363" cy="2477229"/>
          </a:xfrm>
          <a:prstGeom prst="rect">
            <a:avLst/>
          </a:prstGeom>
          <a:ln>
            <a:solidFill>
              <a:srgbClr val="002060"/>
            </a:solidFill>
          </a:ln>
        </p:spPr>
      </p:pic>
    </p:spTree>
    <p:extLst>
      <p:ext uri="{BB962C8B-B14F-4D97-AF65-F5344CB8AC3E}">
        <p14:creationId xmlns:p14="http://schemas.microsoft.com/office/powerpoint/2010/main" val="74419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B36D-6528-D843-8988-97B4BA2EF7AE}"/>
              </a:ext>
            </a:extLst>
          </p:cNvPr>
          <p:cNvSpPr>
            <a:spLocks noGrp="1"/>
          </p:cNvSpPr>
          <p:nvPr>
            <p:ph type="title"/>
          </p:nvPr>
        </p:nvSpPr>
        <p:spPr/>
        <p:txBody>
          <a:bodyPr/>
          <a:lstStyle/>
          <a:p>
            <a:pPr algn="l"/>
            <a:r>
              <a:rPr lang="en-GB" b="1" dirty="0"/>
              <a:t>Questions and Answers </a:t>
            </a:r>
            <a:br>
              <a:rPr lang="en-GB" dirty="0"/>
            </a:br>
            <a:endParaRPr lang="en-US" dirty="0"/>
          </a:p>
        </p:txBody>
      </p:sp>
      <p:sp>
        <p:nvSpPr>
          <p:cNvPr id="3" name="Content Placeholder 2">
            <a:extLst>
              <a:ext uri="{FF2B5EF4-FFF2-40B4-BE49-F238E27FC236}">
                <a16:creationId xmlns:a16="http://schemas.microsoft.com/office/drawing/2014/main" id="{1694EF40-AABE-E543-AB7C-3F73E40A8DA6}"/>
              </a:ext>
            </a:extLst>
          </p:cNvPr>
          <p:cNvSpPr>
            <a:spLocks noGrp="1"/>
          </p:cNvSpPr>
          <p:nvPr>
            <p:ph idx="1"/>
          </p:nvPr>
        </p:nvSpPr>
        <p:spPr>
          <a:xfrm>
            <a:off x="457200" y="1196752"/>
            <a:ext cx="8229600" cy="4680520"/>
          </a:xfrm>
        </p:spPr>
        <p:txBody>
          <a:bodyPr/>
          <a:lstStyle/>
          <a:p>
            <a:r>
              <a:rPr lang="en-GB" sz="1800" dirty="0"/>
              <a:t>Have staff and volunteers undertaken DBS checks? How recent were the checks? </a:t>
            </a:r>
          </a:p>
          <a:p>
            <a:r>
              <a:rPr lang="en-GB" sz="1800" dirty="0"/>
              <a:t>Will any adults besides the instructor be present at the venue while my child is there? If so, will they be there on a regular basis? </a:t>
            </a:r>
          </a:p>
          <a:p>
            <a:r>
              <a:rPr lang="en-GB" sz="1800" dirty="0"/>
              <a:t>What training have staff had? </a:t>
            </a:r>
          </a:p>
          <a:p>
            <a:r>
              <a:rPr lang="en-GB" sz="1800" dirty="0"/>
              <a:t>May I have a copy of your child protection policy? </a:t>
            </a:r>
          </a:p>
          <a:p>
            <a:r>
              <a:rPr lang="en-GB" sz="1800" dirty="0"/>
              <a:t>Who is your designated safeguarding lead (DSL) and what training have they had? How recent was this training? </a:t>
            </a:r>
          </a:p>
          <a:p>
            <a:r>
              <a:rPr lang="en-GB" sz="1800" dirty="0"/>
              <a:t>My child has Special Educational Needs and / or a disability (SEND). What steps will you take to accommodate this? </a:t>
            </a:r>
          </a:p>
          <a:p>
            <a:r>
              <a:rPr lang="en-GB" sz="1800" dirty="0"/>
              <a:t>My child needs help with: using the toilet; changing; feeding; their medication, etc. How will these personal care needs be addressed? </a:t>
            </a:r>
          </a:p>
          <a:p>
            <a:r>
              <a:rPr lang="en-GB" sz="1800" dirty="0"/>
              <a:t>How are you securely storing the information you hold on my child? Who has access to it and are you giving it to anyone else?  </a:t>
            </a:r>
          </a:p>
          <a:p>
            <a:r>
              <a:rPr lang="en-GB" sz="1800" dirty="0"/>
              <a:t>Is my child allowed to access the internet unsupervised? Do you have filtering and monitoring systems in place? What are they? </a:t>
            </a:r>
          </a:p>
          <a:p>
            <a:endParaRPr lang="en-US" sz="1400" dirty="0"/>
          </a:p>
        </p:txBody>
      </p:sp>
    </p:spTree>
    <p:extLst>
      <p:ext uri="{BB962C8B-B14F-4D97-AF65-F5344CB8AC3E}">
        <p14:creationId xmlns:p14="http://schemas.microsoft.com/office/powerpoint/2010/main" val="1826570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A09B181-097D-CB46-9214-B4C34B6FA8F1}"/>
              </a:ext>
            </a:extLst>
          </p:cNvPr>
          <p:cNvGraphicFramePr>
            <a:graphicFrameLocks noGrp="1"/>
          </p:cNvGraphicFramePr>
          <p:nvPr>
            <p:extLst>
              <p:ext uri="{D42A27DB-BD31-4B8C-83A1-F6EECF244321}">
                <p14:modId xmlns:p14="http://schemas.microsoft.com/office/powerpoint/2010/main" val="742282088"/>
              </p:ext>
            </p:extLst>
          </p:nvPr>
        </p:nvGraphicFramePr>
        <p:xfrm>
          <a:off x="1043608" y="404664"/>
          <a:ext cx="7296471" cy="5062656"/>
        </p:xfrm>
        <a:graphic>
          <a:graphicData uri="http://schemas.openxmlformats.org/drawingml/2006/table">
            <a:tbl>
              <a:tblPr firstRow="1" bandRow="1">
                <a:tableStyleId>{5C22544A-7EE6-4342-B048-85BDC9FD1C3A}</a:tableStyleId>
              </a:tblPr>
              <a:tblGrid>
                <a:gridCol w="2432157">
                  <a:extLst>
                    <a:ext uri="{9D8B030D-6E8A-4147-A177-3AD203B41FA5}">
                      <a16:colId xmlns:a16="http://schemas.microsoft.com/office/drawing/2014/main" val="2355701346"/>
                    </a:ext>
                  </a:extLst>
                </a:gridCol>
                <a:gridCol w="2432157">
                  <a:extLst>
                    <a:ext uri="{9D8B030D-6E8A-4147-A177-3AD203B41FA5}">
                      <a16:colId xmlns:a16="http://schemas.microsoft.com/office/drawing/2014/main" val="1882247306"/>
                    </a:ext>
                  </a:extLst>
                </a:gridCol>
                <a:gridCol w="2432157">
                  <a:extLst>
                    <a:ext uri="{9D8B030D-6E8A-4147-A177-3AD203B41FA5}">
                      <a16:colId xmlns:a16="http://schemas.microsoft.com/office/drawing/2014/main" val="2311021279"/>
                    </a:ext>
                  </a:extLst>
                </a:gridCol>
              </a:tblGrid>
              <a:tr h="487327">
                <a:tc gridSpan="3">
                  <a:txBody>
                    <a:bodyPr/>
                    <a:lstStyle/>
                    <a:p>
                      <a:pPr algn="ctr"/>
                      <a:r>
                        <a:rPr lang="en-US" sz="2400" dirty="0"/>
                        <a:t>Certificate in Education; University of Birmingham</a:t>
                      </a:r>
                    </a:p>
                    <a:p>
                      <a:pPr algn="ctr"/>
                      <a:r>
                        <a:rPr lang="en-US" sz="2400" dirty="0"/>
                        <a:t>Out of School Settings ‘tutors’</a:t>
                      </a:r>
                    </a:p>
                    <a:p>
                      <a:pPr algn="ctr"/>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592747584"/>
                  </a:ext>
                </a:extLst>
              </a:tr>
              <a:tr h="1201629">
                <a:tc>
                  <a:txBody>
                    <a:bodyPr/>
                    <a:lstStyle/>
                    <a:p>
                      <a:pPr algn="ctr"/>
                      <a:r>
                        <a:rPr lang="en-US" b="1" dirty="0"/>
                        <a:t>Pedagogy &amp; Child Development</a:t>
                      </a:r>
                    </a:p>
                  </a:txBody>
                  <a:tcPr/>
                </a:tc>
                <a:tc>
                  <a:txBody>
                    <a:bodyPr/>
                    <a:lstStyle/>
                    <a:p>
                      <a:pPr algn="ctr"/>
                      <a:r>
                        <a:rPr lang="en-US" b="1" dirty="0"/>
                        <a:t>Education Law &amp; Premises Management</a:t>
                      </a:r>
                    </a:p>
                  </a:txBody>
                  <a:tcPr/>
                </a:tc>
                <a:tc>
                  <a:txBody>
                    <a:bodyPr/>
                    <a:lstStyle/>
                    <a:p>
                      <a:pPr algn="ctr"/>
                      <a:r>
                        <a:rPr lang="en-US" b="1" dirty="0"/>
                        <a:t>Safeguarding and Protecting the Welfare of Children</a:t>
                      </a:r>
                    </a:p>
                  </a:txBody>
                  <a:tcPr/>
                </a:tc>
                <a:extLst>
                  <a:ext uri="{0D108BD9-81ED-4DB2-BD59-A6C34878D82A}">
                    <a16:rowId xmlns:a16="http://schemas.microsoft.com/office/drawing/2014/main" val="1070216015"/>
                  </a:ext>
                </a:extLst>
              </a:tr>
              <a:tr h="1201629">
                <a:tc>
                  <a:txBody>
                    <a:bodyPr/>
                    <a:lstStyle/>
                    <a:p>
                      <a:pPr algn="ctr"/>
                      <a:r>
                        <a:rPr lang="en-US" b="1" dirty="0"/>
                        <a:t>Special Educational Needs and Disabilities</a:t>
                      </a:r>
                    </a:p>
                  </a:txBody>
                  <a:tcPr/>
                </a:tc>
                <a:tc>
                  <a:txBody>
                    <a:bodyPr/>
                    <a:lstStyle/>
                    <a:p>
                      <a:pPr algn="ctr"/>
                      <a:r>
                        <a:rPr lang="en-US" b="1" dirty="0"/>
                        <a:t>Equality Act 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UNCRC; Children’s Rights</a:t>
                      </a:r>
                    </a:p>
                  </a:txBody>
                  <a:tcPr/>
                </a:tc>
                <a:tc>
                  <a:txBody>
                    <a:bodyPr/>
                    <a:lstStyle/>
                    <a:p>
                      <a:pPr algn="ctr"/>
                      <a:r>
                        <a:rPr lang="en-US" b="1" dirty="0"/>
                        <a:t>Options:</a:t>
                      </a:r>
                    </a:p>
                    <a:p>
                      <a:pPr algn="ctr"/>
                      <a:r>
                        <a:rPr lang="en-US" b="1" dirty="0"/>
                        <a:t>Faith, music, sport </a:t>
                      </a:r>
                    </a:p>
                  </a:txBody>
                  <a:tcPr/>
                </a:tc>
                <a:extLst>
                  <a:ext uri="{0D108BD9-81ED-4DB2-BD59-A6C34878D82A}">
                    <a16:rowId xmlns:a16="http://schemas.microsoft.com/office/drawing/2014/main" val="1389236869"/>
                  </a:ext>
                </a:extLst>
              </a:tr>
              <a:tr h="1562118">
                <a:tc gridSpan="3">
                  <a:txBody>
                    <a:bodyPr/>
                    <a:lstStyle/>
                    <a:p>
                      <a:r>
                        <a:rPr lang="en-US" b="1" dirty="0"/>
                        <a:t>Assessment:</a:t>
                      </a:r>
                    </a:p>
                    <a:p>
                      <a:pPr marL="285750" indent="-285750">
                        <a:buFont typeface="Arial" panose="020B0604020202020204" pitchFamily="34" charset="0"/>
                        <a:buChar char="•"/>
                      </a:pPr>
                      <a:r>
                        <a:rPr lang="en-US" b="1" dirty="0"/>
                        <a:t>Checklists</a:t>
                      </a:r>
                    </a:p>
                    <a:p>
                      <a:pPr marL="285750" indent="-285750">
                        <a:buFont typeface="Arial" panose="020B0604020202020204" pitchFamily="34" charset="0"/>
                        <a:buChar char="•"/>
                      </a:pPr>
                      <a:r>
                        <a:rPr lang="en-US" b="1" dirty="0"/>
                        <a:t>Reflective Journal</a:t>
                      </a:r>
                    </a:p>
                    <a:p>
                      <a:pPr marL="285750" indent="-285750">
                        <a:buFont typeface="Arial" panose="020B0604020202020204" pitchFamily="34" charset="0"/>
                        <a:buChar char="•"/>
                      </a:pPr>
                      <a:r>
                        <a:rPr lang="en-US" b="1" dirty="0"/>
                        <a:t>Assignment</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198501596"/>
                  </a:ext>
                </a:extLst>
              </a:tr>
            </a:tbl>
          </a:graphicData>
        </a:graphic>
      </p:graphicFrame>
    </p:spTree>
    <p:extLst>
      <p:ext uri="{BB962C8B-B14F-4D97-AF65-F5344CB8AC3E}">
        <p14:creationId xmlns:p14="http://schemas.microsoft.com/office/powerpoint/2010/main" val="4052192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United Nations Convention on the Rights of the Child</a:t>
            </a:r>
          </a:p>
        </p:txBody>
      </p:sp>
      <p:sp>
        <p:nvSpPr>
          <p:cNvPr id="3" name="Content Placeholder 2"/>
          <p:cNvSpPr>
            <a:spLocks noGrp="1"/>
          </p:cNvSpPr>
          <p:nvPr>
            <p:ph idx="1"/>
          </p:nvPr>
        </p:nvSpPr>
        <p:spPr/>
        <p:txBody>
          <a:bodyPr/>
          <a:lstStyle/>
          <a:p>
            <a:r>
              <a:rPr lang="en-GB" sz="1800" b="1" dirty="0"/>
              <a:t>National and local discussions have often been critical of the term ‘Fundamental British Values’, citing a legacy of ‘colonialism’ and ‘empire’ so we needed to refocus the approach and found that the language of the United Nations Convention on the Rights of the Child gave us a framework through which a multiplicity of perspectives could co-exist.  The UNCRC makes provision for dissenting voices by validating the right to faith, culture, language; rights which communities deemed as repressed by the Prevent Duty. </a:t>
            </a:r>
          </a:p>
          <a:p>
            <a:pPr marL="0" indent="0">
              <a:buNone/>
            </a:pPr>
            <a:r>
              <a:rPr lang="en-GB" sz="1800" dirty="0"/>
              <a:t> </a:t>
            </a:r>
            <a:endParaRPr lang="en-GB" sz="1800" b="1" dirty="0"/>
          </a:p>
          <a:p>
            <a:r>
              <a:rPr lang="en-GB" sz="1800" b="1" dirty="0"/>
              <a:t>The Articles of the UNCRC have been invaluable in engaging children, parents, practitioners and communities in shared values which make provision for difference, but offer a common language; a ‘new norm’.  It has helped us to shape discussions around taboo issues such as cultural and religious conservatism, values and gender inequality</a:t>
            </a:r>
          </a:p>
          <a:p>
            <a:endParaRPr lang="en-US" sz="1200" dirty="0"/>
          </a:p>
        </p:txBody>
      </p:sp>
    </p:spTree>
    <p:extLst>
      <p:ext uri="{BB962C8B-B14F-4D97-AF65-F5344CB8AC3E}">
        <p14:creationId xmlns:p14="http://schemas.microsoft.com/office/powerpoint/2010/main" val="595106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tic No Swosh Theme">
  <a:themeElements>
    <a:clrScheme name="Custom 4">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A3B563"/>
      </a:hlink>
      <a:folHlink>
        <a:srgbClr val="7FAF8E"/>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8530</TotalTime>
  <Words>891</Words>
  <Application>Microsoft Macintosh PowerPoint</Application>
  <PresentationFormat>On-screen Show (4:3)</PresentationFormat>
  <Paragraphs>163</Paragraphs>
  <Slides>13</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ＭＳ Ｐゴシック</vt:lpstr>
      <vt:lpstr>Arial</vt:lpstr>
      <vt:lpstr>Calibri</vt:lpstr>
      <vt:lpstr>Century Gothic</vt:lpstr>
      <vt:lpstr>Franklin Gothic Heavy</vt:lpstr>
      <vt:lpstr>Symbol</vt:lpstr>
      <vt:lpstr>Office Theme</vt:lpstr>
      <vt:lpstr>Static No Swosh Theme</vt:lpstr>
      <vt:lpstr>1_Custom Design</vt:lpstr>
      <vt:lpstr>4_Custom Design</vt:lpstr>
      <vt:lpstr>  Out of Schools Settings  </vt:lpstr>
      <vt:lpstr>PowerPoint Presentation</vt:lpstr>
      <vt:lpstr>PowerPoint Presentation</vt:lpstr>
      <vt:lpstr>PowerPoint Presentation</vt:lpstr>
      <vt:lpstr>Framework will enable providers in OOSS to  consider how their setting will: </vt:lpstr>
      <vt:lpstr>Guidance to support parents and carers</vt:lpstr>
      <vt:lpstr>Questions and Answers  </vt:lpstr>
      <vt:lpstr>PowerPoint Presentation</vt:lpstr>
      <vt:lpstr>United Nations Convention on the Rights of the Child</vt:lpstr>
      <vt:lpstr>PowerPoint Presentation</vt:lpstr>
      <vt:lpstr>PowerPoint Presentation</vt:lpstr>
      <vt:lpstr>The Plan!</vt:lpstr>
      <vt:lpstr>Links to Consultation  Closing date 24th February 2019</vt:lpstr>
    </vt:vector>
  </TitlesOfParts>
  <Company>Service Birmingham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Connecting Globally, Acting Locally, Leading Compassionately Conference Friday 9th February 2018</dc:title>
  <dc:creator>Service Birmingham</dc:creator>
  <cp:lastModifiedBy>Razia Butt</cp:lastModifiedBy>
  <cp:revision>54</cp:revision>
  <dcterms:created xsi:type="dcterms:W3CDTF">2018-02-03T13:07:31Z</dcterms:created>
  <dcterms:modified xsi:type="dcterms:W3CDTF">2019-01-30T13:33:52Z</dcterms:modified>
</cp:coreProperties>
</file>