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3" r:id="rId3"/>
    <p:sldId id="264" r:id="rId4"/>
    <p:sldId id="265" r:id="rId5"/>
    <p:sldId id="266" r:id="rId6"/>
    <p:sldId id="267" r:id="rId7"/>
    <p:sldId id="256" r:id="rId8"/>
    <p:sldId id="262" r:id="rId9"/>
    <p:sldId id="257" r:id="rId10"/>
    <p:sldId id="261" r:id="rId11"/>
    <p:sldId id="259" r:id="rId12"/>
    <p:sldId id="25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FC3A1-6A1B-467E-8797-98050579EC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29D3FF-1E63-409C-BECE-19B1EDF9AEB8}">
      <dgm:prSet phldrT="[Text]"/>
      <dgm:spPr/>
      <dgm:t>
        <a:bodyPr/>
        <a:lstStyle/>
        <a:p>
          <a:r>
            <a:rPr lang="en-GB" b="1" dirty="0" smtClean="0"/>
            <a:t>Relationship</a:t>
          </a:r>
          <a:endParaRPr lang="en-GB" b="1" dirty="0"/>
        </a:p>
      </dgm:t>
    </dgm:pt>
    <dgm:pt modelId="{B267F760-89F8-4838-BD4F-E9E5588C8D79}" type="parTrans" cxnId="{B27D3264-EB15-4B2D-90CB-1853EA10655C}">
      <dgm:prSet/>
      <dgm:spPr/>
      <dgm:t>
        <a:bodyPr/>
        <a:lstStyle/>
        <a:p>
          <a:endParaRPr lang="en-GB"/>
        </a:p>
      </dgm:t>
    </dgm:pt>
    <dgm:pt modelId="{E4DDCE7C-F975-448E-86D5-4DAA68E71071}" type="sibTrans" cxnId="{B27D3264-EB15-4B2D-90CB-1853EA10655C}">
      <dgm:prSet/>
      <dgm:spPr/>
      <dgm:t>
        <a:bodyPr/>
        <a:lstStyle/>
        <a:p>
          <a:endParaRPr lang="en-GB"/>
        </a:p>
      </dgm:t>
    </dgm:pt>
    <dgm:pt modelId="{A426D22F-6438-49DE-8CA0-DDB80DD553B8}">
      <dgm:prSet phldrT="[Text]"/>
      <dgm:spPr/>
      <dgm:t>
        <a:bodyPr/>
        <a:lstStyle/>
        <a:p>
          <a:r>
            <a:rPr lang="en-GB" dirty="0" smtClean="0"/>
            <a:t>Self</a:t>
          </a:r>
          <a:endParaRPr lang="en-GB" dirty="0"/>
        </a:p>
      </dgm:t>
    </dgm:pt>
    <dgm:pt modelId="{BC2A4C8D-73D9-41D8-8FF3-A93FA4441904}" type="parTrans" cxnId="{EBB5A760-8009-48E9-8E11-334A82CCA2B6}">
      <dgm:prSet/>
      <dgm:spPr/>
      <dgm:t>
        <a:bodyPr/>
        <a:lstStyle/>
        <a:p>
          <a:endParaRPr lang="en-GB"/>
        </a:p>
      </dgm:t>
    </dgm:pt>
    <dgm:pt modelId="{7FD6ACF8-9A21-4FAB-BB6D-2B1EE9F0E4C1}" type="sibTrans" cxnId="{EBB5A760-8009-48E9-8E11-334A82CCA2B6}">
      <dgm:prSet/>
      <dgm:spPr/>
      <dgm:t>
        <a:bodyPr/>
        <a:lstStyle/>
        <a:p>
          <a:endParaRPr lang="en-GB"/>
        </a:p>
      </dgm:t>
    </dgm:pt>
    <dgm:pt modelId="{80E7C52C-3D6E-4585-B988-6304DBAF33B5}">
      <dgm:prSet phldrT="[Text]"/>
      <dgm:spPr/>
      <dgm:t>
        <a:bodyPr/>
        <a:lstStyle/>
        <a:p>
          <a:r>
            <a:rPr lang="en-GB" dirty="0" smtClean="0"/>
            <a:t>Others</a:t>
          </a:r>
          <a:endParaRPr lang="en-GB" dirty="0"/>
        </a:p>
      </dgm:t>
    </dgm:pt>
    <dgm:pt modelId="{CCDEAD37-92C2-4E2F-A4CA-1F4C3B5EC176}" type="parTrans" cxnId="{72026585-D1E0-44C2-81C5-D3A562E1672D}">
      <dgm:prSet/>
      <dgm:spPr/>
      <dgm:t>
        <a:bodyPr/>
        <a:lstStyle/>
        <a:p>
          <a:endParaRPr lang="en-GB"/>
        </a:p>
      </dgm:t>
    </dgm:pt>
    <dgm:pt modelId="{97908034-44DC-45A3-B931-9C2CF8C247E1}" type="sibTrans" cxnId="{72026585-D1E0-44C2-81C5-D3A562E1672D}">
      <dgm:prSet/>
      <dgm:spPr/>
      <dgm:t>
        <a:bodyPr/>
        <a:lstStyle/>
        <a:p>
          <a:endParaRPr lang="en-GB"/>
        </a:p>
      </dgm:t>
    </dgm:pt>
    <dgm:pt modelId="{7082CAF5-8083-48B2-AF45-FC53597E5935}">
      <dgm:prSet phldrT="[Text]"/>
      <dgm:spPr/>
      <dgm:t>
        <a:bodyPr/>
        <a:lstStyle/>
        <a:p>
          <a:r>
            <a:rPr lang="en-GB" dirty="0" smtClean="0"/>
            <a:t>products</a:t>
          </a:r>
          <a:endParaRPr lang="en-GB" dirty="0"/>
        </a:p>
      </dgm:t>
    </dgm:pt>
    <dgm:pt modelId="{5DABFAA0-9590-45AD-9C02-AFC6C8D6E63D}" type="parTrans" cxnId="{5D91966A-529F-41AF-B819-3BB857148DD9}">
      <dgm:prSet/>
      <dgm:spPr/>
      <dgm:t>
        <a:bodyPr/>
        <a:lstStyle/>
        <a:p>
          <a:endParaRPr lang="en-GB"/>
        </a:p>
      </dgm:t>
    </dgm:pt>
    <dgm:pt modelId="{468153E7-9D31-4364-B252-F9CE915E68F5}" type="sibTrans" cxnId="{5D91966A-529F-41AF-B819-3BB857148DD9}">
      <dgm:prSet/>
      <dgm:spPr/>
      <dgm:t>
        <a:bodyPr/>
        <a:lstStyle/>
        <a:p>
          <a:endParaRPr lang="en-GB"/>
        </a:p>
      </dgm:t>
    </dgm:pt>
    <dgm:pt modelId="{1BA7ACE5-B5E1-4BCA-A944-16D6EC035380}">
      <dgm:prSet phldrT="[Text]"/>
      <dgm:spPr/>
      <dgm:t>
        <a:bodyPr/>
        <a:lstStyle/>
        <a:p>
          <a:r>
            <a:rPr lang="en-GB" dirty="0" smtClean="0"/>
            <a:t>Future</a:t>
          </a:r>
          <a:endParaRPr lang="en-GB" dirty="0"/>
        </a:p>
      </dgm:t>
    </dgm:pt>
    <dgm:pt modelId="{3172AB06-C90B-497F-9838-B491A8FA33C6}" type="parTrans" cxnId="{D5503C5F-0906-40C9-88E9-81D68E0CB065}">
      <dgm:prSet/>
      <dgm:spPr/>
      <dgm:t>
        <a:bodyPr/>
        <a:lstStyle/>
        <a:p>
          <a:endParaRPr lang="en-GB"/>
        </a:p>
      </dgm:t>
    </dgm:pt>
    <dgm:pt modelId="{012BF1B0-A3D1-4A3D-AB7C-C67B3A669112}" type="sibTrans" cxnId="{D5503C5F-0906-40C9-88E9-81D68E0CB065}">
      <dgm:prSet/>
      <dgm:spPr/>
      <dgm:t>
        <a:bodyPr/>
        <a:lstStyle/>
        <a:p>
          <a:endParaRPr lang="en-GB"/>
        </a:p>
      </dgm:t>
    </dgm:pt>
    <dgm:pt modelId="{6BA45E8C-9F08-495D-AB90-668CBBA70642}" type="pres">
      <dgm:prSet presAssocID="{369FC3A1-6A1B-467E-8797-98050579EC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D75D1F0-860D-4F31-B64A-6A9220504016}" type="pres">
      <dgm:prSet presAssocID="{F929D3FF-1E63-409C-BECE-19B1EDF9AEB8}" presName="centerShape" presStyleLbl="node0" presStyleIdx="0" presStyleCnt="1" custScaleX="139077" custLinFactNeighborX="0" custLinFactNeighborY="209"/>
      <dgm:spPr/>
      <dgm:t>
        <a:bodyPr/>
        <a:lstStyle/>
        <a:p>
          <a:endParaRPr lang="en-GB"/>
        </a:p>
      </dgm:t>
    </dgm:pt>
    <dgm:pt modelId="{E4AA879B-DAEF-4165-A229-1600C43156B8}" type="pres">
      <dgm:prSet presAssocID="{A426D22F-6438-49DE-8CA0-DDB80DD553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ACDD9-29B2-43F2-84F3-1231A4F7E1A3}" type="pres">
      <dgm:prSet presAssocID="{A426D22F-6438-49DE-8CA0-DDB80DD553B8}" presName="dummy" presStyleCnt="0"/>
      <dgm:spPr/>
    </dgm:pt>
    <dgm:pt modelId="{C167C2CC-BD9F-4846-ACF9-9AC61F77378F}" type="pres">
      <dgm:prSet presAssocID="{7FD6ACF8-9A21-4FAB-BB6D-2B1EE9F0E4C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4E2CBC95-8C33-48D6-8258-E8ED2D3B4139}" type="pres">
      <dgm:prSet presAssocID="{80E7C52C-3D6E-4585-B988-6304DBAF33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31A1A-91FE-4B4B-BB35-B772B96F07A6}" type="pres">
      <dgm:prSet presAssocID="{80E7C52C-3D6E-4585-B988-6304DBAF33B5}" presName="dummy" presStyleCnt="0"/>
      <dgm:spPr/>
    </dgm:pt>
    <dgm:pt modelId="{64D451B9-FB06-4267-9B06-AAE362D1BC8C}" type="pres">
      <dgm:prSet presAssocID="{97908034-44DC-45A3-B931-9C2CF8C247E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C3DA631-DD65-4E5C-BB4A-73CCD5CCCA27}" type="pres">
      <dgm:prSet presAssocID="{7082CAF5-8083-48B2-AF45-FC53597E59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0F703-94AF-4255-ABF7-A1F65EF57415}" type="pres">
      <dgm:prSet presAssocID="{7082CAF5-8083-48B2-AF45-FC53597E5935}" presName="dummy" presStyleCnt="0"/>
      <dgm:spPr/>
    </dgm:pt>
    <dgm:pt modelId="{7C7CFCCF-98F3-40A8-A081-F124E9B799C0}" type="pres">
      <dgm:prSet presAssocID="{468153E7-9D31-4364-B252-F9CE915E68F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7341D86-6248-4D51-9AA2-F8E0787BB80B}" type="pres">
      <dgm:prSet presAssocID="{1BA7ACE5-B5E1-4BCA-A944-16D6EC0353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6EFB37-36B6-4D4F-943F-B8C53F334019}" type="pres">
      <dgm:prSet presAssocID="{1BA7ACE5-B5E1-4BCA-A944-16D6EC035380}" presName="dummy" presStyleCnt="0"/>
      <dgm:spPr/>
    </dgm:pt>
    <dgm:pt modelId="{8972D384-C26F-4770-9F78-C6F374721F48}" type="pres">
      <dgm:prSet presAssocID="{012BF1B0-A3D1-4A3D-AB7C-C67B3A669112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28F5A5B-0D7C-4920-9908-45754C9D4DA0}" type="presOf" srcId="{012BF1B0-A3D1-4A3D-AB7C-C67B3A669112}" destId="{8972D384-C26F-4770-9F78-C6F374721F48}" srcOrd="0" destOrd="0" presId="urn:microsoft.com/office/officeart/2005/8/layout/radial6"/>
    <dgm:cxn modelId="{23E3C721-8B80-40D2-B994-1606E95DEE13}" type="presOf" srcId="{468153E7-9D31-4364-B252-F9CE915E68F5}" destId="{7C7CFCCF-98F3-40A8-A081-F124E9B799C0}" srcOrd="0" destOrd="0" presId="urn:microsoft.com/office/officeart/2005/8/layout/radial6"/>
    <dgm:cxn modelId="{48EABB13-5C59-45EF-8C1B-D395F2F527D2}" type="presOf" srcId="{7FD6ACF8-9A21-4FAB-BB6D-2B1EE9F0E4C1}" destId="{C167C2CC-BD9F-4846-ACF9-9AC61F77378F}" srcOrd="0" destOrd="0" presId="urn:microsoft.com/office/officeart/2005/8/layout/radial6"/>
    <dgm:cxn modelId="{E167CBD4-D5D8-4D93-B61A-7378741B696D}" type="presOf" srcId="{A426D22F-6438-49DE-8CA0-DDB80DD553B8}" destId="{E4AA879B-DAEF-4165-A229-1600C43156B8}" srcOrd="0" destOrd="0" presId="urn:microsoft.com/office/officeart/2005/8/layout/radial6"/>
    <dgm:cxn modelId="{D5503C5F-0906-40C9-88E9-81D68E0CB065}" srcId="{F929D3FF-1E63-409C-BECE-19B1EDF9AEB8}" destId="{1BA7ACE5-B5E1-4BCA-A944-16D6EC035380}" srcOrd="3" destOrd="0" parTransId="{3172AB06-C90B-497F-9838-B491A8FA33C6}" sibTransId="{012BF1B0-A3D1-4A3D-AB7C-C67B3A669112}"/>
    <dgm:cxn modelId="{E9F658A8-F90C-453B-B8AC-E4DAFE4CDA85}" type="presOf" srcId="{369FC3A1-6A1B-467E-8797-98050579EC3D}" destId="{6BA45E8C-9F08-495D-AB90-668CBBA70642}" srcOrd="0" destOrd="0" presId="urn:microsoft.com/office/officeart/2005/8/layout/radial6"/>
    <dgm:cxn modelId="{72026585-D1E0-44C2-81C5-D3A562E1672D}" srcId="{F929D3FF-1E63-409C-BECE-19B1EDF9AEB8}" destId="{80E7C52C-3D6E-4585-B988-6304DBAF33B5}" srcOrd="1" destOrd="0" parTransId="{CCDEAD37-92C2-4E2F-A4CA-1F4C3B5EC176}" sibTransId="{97908034-44DC-45A3-B931-9C2CF8C247E1}"/>
    <dgm:cxn modelId="{F8568D08-160F-40C5-8A5E-5545458172D6}" type="presOf" srcId="{F929D3FF-1E63-409C-BECE-19B1EDF9AEB8}" destId="{BD75D1F0-860D-4F31-B64A-6A9220504016}" srcOrd="0" destOrd="0" presId="urn:microsoft.com/office/officeart/2005/8/layout/radial6"/>
    <dgm:cxn modelId="{B27D3264-EB15-4B2D-90CB-1853EA10655C}" srcId="{369FC3A1-6A1B-467E-8797-98050579EC3D}" destId="{F929D3FF-1E63-409C-BECE-19B1EDF9AEB8}" srcOrd="0" destOrd="0" parTransId="{B267F760-89F8-4838-BD4F-E9E5588C8D79}" sibTransId="{E4DDCE7C-F975-448E-86D5-4DAA68E71071}"/>
    <dgm:cxn modelId="{26104A6E-86A3-4219-BFF2-D7C3991C3D91}" type="presOf" srcId="{80E7C52C-3D6E-4585-B988-6304DBAF33B5}" destId="{4E2CBC95-8C33-48D6-8258-E8ED2D3B4139}" srcOrd="0" destOrd="0" presId="urn:microsoft.com/office/officeart/2005/8/layout/radial6"/>
    <dgm:cxn modelId="{F55385C5-A359-4EE4-9620-065069523FD5}" type="presOf" srcId="{7082CAF5-8083-48B2-AF45-FC53597E5935}" destId="{0C3DA631-DD65-4E5C-BB4A-73CCD5CCCA27}" srcOrd="0" destOrd="0" presId="urn:microsoft.com/office/officeart/2005/8/layout/radial6"/>
    <dgm:cxn modelId="{EBB5A760-8009-48E9-8E11-334A82CCA2B6}" srcId="{F929D3FF-1E63-409C-BECE-19B1EDF9AEB8}" destId="{A426D22F-6438-49DE-8CA0-DDB80DD553B8}" srcOrd="0" destOrd="0" parTransId="{BC2A4C8D-73D9-41D8-8FF3-A93FA4441904}" sibTransId="{7FD6ACF8-9A21-4FAB-BB6D-2B1EE9F0E4C1}"/>
    <dgm:cxn modelId="{5D91966A-529F-41AF-B819-3BB857148DD9}" srcId="{F929D3FF-1E63-409C-BECE-19B1EDF9AEB8}" destId="{7082CAF5-8083-48B2-AF45-FC53597E5935}" srcOrd="2" destOrd="0" parTransId="{5DABFAA0-9590-45AD-9C02-AFC6C8D6E63D}" sibTransId="{468153E7-9D31-4364-B252-F9CE915E68F5}"/>
    <dgm:cxn modelId="{3FA57041-9738-4FFF-B791-70E8ABB31A5C}" type="presOf" srcId="{1BA7ACE5-B5E1-4BCA-A944-16D6EC035380}" destId="{D7341D86-6248-4D51-9AA2-F8E0787BB80B}" srcOrd="0" destOrd="0" presId="urn:microsoft.com/office/officeart/2005/8/layout/radial6"/>
    <dgm:cxn modelId="{1049FFAD-026D-4165-BB41-4218CEA89ECE}" type="presOf" srcId="{97908034-44DC-45A3-B931-9C2CF8C247E1}" destId="{64D451B9-FB06-4267-9B06-AAE362D1BC8C}" srcOrd="0" destOrd="0" presId="urn:microsoft.com/office/officeart/2005/8/layout/radial6"/>
    <dgm:cxn modelId="{CEB5B97E-7700-4F94-A78A-CEDDAF61B3DD}" type="presParOf" srcId="{6BA45E8C-9F08-495D-AB90-668CBBA70642}" destId="{BD75D1F0-860D-4F31-B64A-6A9220504016}" srcOrd="0" destOrd="0" presId="urn:microsoft.com/office/officeart/2005/8/layout/radial6"/>
    <dgm:cxn modelId="{6093152D-7FC4-4CE8-B805-11DE8334D2B4}" type="presParOf" srcId="{6BA45E8C-9F08-495D-AB90-668CBBA70642}" destId="{E4AA879B-DAEF-4165-A229-1600C43156B8}" srcOrd="1" destOrd="0" presId="urn:microsoft.com/office/officeart/2005/8/layout/radial6"/>
    <dgm:cxn modelId="{B7AEC17F-65B1-4379-ACFA-AD5997E3B2A3}" type="presParOf" srcId="{6BA45E8C-9F08-495D-AB90-668CBBA70642}" destId="{13BACDD9-29B2-43F2-84F3-1231A4F7E1A3}" srcOrd="2" destOrd="0" presId="urn:microsoft.com/office/officeart/2005/8/layout/radial6"/>
    <dgm:cxn modelId="{652BB1C5-49AB-429C-B7FB-A22366849D74}" type="presParOf" srcId="{6BA45E8C-9F08-495D-AB90-668CBBA70642}" destId="{C167C2CC-BD9F-4846-ACF9-9AC61F77378F}" srcOrd="3" destOrd="0" presId="urn:microsoft.com/office/officeart/2005/8/layout/radial6"/>
    <dgm:cxn modelId="{A3B17E77-0A48-4923-A805-D91017B48109}" type="presParOf" srcId="{6BA45E8C-9F08-495D-AB90-668CBBA70642}" destId="{4E2CBC95-8C33-48D6-8258-E8ED2D3B4139}" srcOrd="4" destOrd="0" presId="urn:microsoft.com/office/officeart/2005/8/layout/radial6"/>
    <dgm:cxn modelId="{2B10C600-AD1D-43B8-9CF9-9515EAC59C73}" type="presParOf" srcId="{6BA45E8C-9F08-495D-AB90-668CBBA70642}" destId="{15231A1A-91FE-4B4B-BB35-B772B96F07A6}" srcOrd="5" destOrd="0" presId="urn:microsoft.com/office/officeart/2005/8/layout/radial6"/>
    <dgm:cxn modelId="{0E8DE714-BA97-4C9A-BF2F-BAAD4B0CB164}" type="presParOf" srcId="{6BA45E8C-9F08-495D-AB90-668CBBA70642}" destId="{64D451B9-FB06-4267-9B06-AAE362D1BC8C}" srcOrd="6" destOrd="0" presId="urn:microsoft.com/office/officeart/2005/8/layout/radial6"/>
    <dgm:cxn modelId="{5535CF6D-8C89-46EA-926F-79AC6602A8FB}" type="presParOf" srcId="{6BA45E8C-9F08-495D-AB90-668CBBA70642}" destId="{0C3DA631-DD65-4E5C-BB4A-73CCD5CCCA27}" srcOrd="7" destOrd="0" presId="urn:microsoft.com/office/officeart/2005/8/layout/radial6"/>
    <dgm:cxn modelId="{FD2A99DC-2067-4833-8F22-FC23D31C496F}" type="presParOf" srcId="{6BA45E8C-9F08-495D-AB90-668CBBA70642}" destId="{F1D0F703-94AF-4255-ABF7-A1F65EF57415}" srcOrd="8" destOrd="0" presId="urn:microsoft.com/office/officeart/2005/8/layout/radial6"/>
    <dgm:cxn modelId="{98ED43EC-52F7-4F6E-837A-FFDD112156EA}" type="presParOf" srcId="{6BA45E8C-9F08-495D-AB90-668CBBA70642}" destId="{7C7CFCCF-98F3-40A8-A081-F124E9B799C0}" srcOrd="9" destOrd="0" presId="urn:microsoft.com/office/officeart/2005/8/layout/radial6"/>
    <dgm:cxn modelId="{1A0B83E9-DC43-450D-8584-D6565DB969BE}" type="presParOf" srcId="{6BA45E8C-9F08-495D-AB90-668CBBA70642}" destId="{D7341D86-6248-4D51-9AA2-F8E0787BB80B}" srcOrd="10" destOrd="0" presId="urn:microsoft.com/office/officeart/2005/8/layout/radial6"/>
    <dgm:cxn modelId="{5C9BFC68-AB13-419E-92AD-D65367CC4711}" type="presParOf" srcId="{6BA45E8C-9F08-495D-AB90-668CBBA70642}" destId="{B96EFB37-36B6-4D4F-943F-B8C53F334019}" srcOrd="11" destOrd="0" presId="urn:microsoft.com/office/officeart/2005/8/layout/radial6"/>
    <dgm:cxn modelId="{0DFF3244-8DB3-45A3-9273-E4A3E9810E6D}" type="presParOf" srcId="{6BA45E8C-9F08-495D-AB90-668CBBA70642}" destId="{8972D384-C26F-4770-9F78-C6F374721F48}" srcOrd="12" destOrd="0" presId="urn:microsoft.com/office/officeart/2005/8/layout/radial6"/>
  </dgm:cxnLst>
  <dgm:bg>
    <a:solidFill>
      <a:schemeClr val="tx1">
        <a:lumMod val="75000"/>
        <a:lumOff val="2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2D384-C26F-4770-9F78-C6F374721F48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FCCF-98F3-40A8-A081-F124E9B799C0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451B9-FB06-4267-9B06-AAE362D1BC8C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C2CC-BD9F-4846-ACF9-9AC61F77378F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5D1F0-860D-4F31-B64A-6A9220504016}">
      <dsp:nvSpPr>
        <dsp:cNvPr id="0" name=""/>
        <dsp:cNvSpPr/>
      </dsp:nvSpPr>
      <dsp:spPr>
        <a:xfrm>
          <a:off x="2931136" y="2218839"/>
          <a:ext cx="3364853" cy="2419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/>
            <a:t>Relationship</a:t>
          </a:r>
          <a:endParaRPr lang="en-GB" sz="3400" b="1" kern="1200" dirty="0"/>
        </a:p>
      </dsp:txBody>
      <dsp:txXfrm>
        <a:off x="3423907" y="2573154"/>
        <a:ext cx="2379311" cy="1710787"/>
      </dsp:txXfrm>
    </dsp:sp>
    <dsp:sp modelId="{E4AA879B-DAEF-4165-A229-1600C43156B8}">
      <dsp:nvSpPr>
        <dsp:cNvPr id="0" name=""/>
        <dsp:cNvSpPr/>
      </dsp:nvSpPr>
      <dsp:spPr>
        <a:xfrm>
          <a:off x="3766767" y="1548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Self</a:t>
          </a:r>
          <a:endParaRPr lang="en-GB" sz="2400" kern="1200" dirty="0"/>
        </a:p>
      </dsp:txBody>
      <dsp:txXfrm>
        <a:off x="4014788" y="249569"/>
        <a:ext cx="1197550" cy="1197550"/>
      </dsp:txXfrm>
    </dsp:sp>
    <dsp:sp modelId="{4E2CBC95-8C33-48D6-8258-E8ED2D3B4139}">
      <dsp:nvSpPr>
        <dsp:cNvPr id="0" name=""/>
        <dsp:cNvSpPr/>
      </dsp:nvSpPr>
      <dsp:spPr>
        <a:xfrm>
          <a:off x="6336229" y="2571011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Others</a:t>
          </a:r>
          <a:endParaRPr lang="en-GB" sz="2400" kern="1200" dirty="0"/>
        </a:p>
      </dsp:txBody>
      <dsp:txXfrm>
        <a:off x="6584250" y="2819032"/>
        <a:ext cx="1197550" cy="1197550"/>
      </dsp:txXfrm>
    </dsp:sp>
    <dsp:sp modelId="{0C3DA631-DD65-4E5C-BB4A-73CCD5CCCA27}">
      <dsp:nvSpPr>
        <dsp:cNvPr id="0" name=""/>
        <dsp:cNvSpPr/>
      </dsp:nvSpPr>
      <dsp:spPr>
        <a:xfrm>
          <a:off x="3766767" y="5140473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products</a:t>
          </a:r>
          <a:endParaRPr lang="en-GB" sz="2400" kern="1200" dirty="0"/>
        </a:p>
      </dsp:txBody>
      <dsp:txXfrm>
        <a:off x="4014788" y="5388494"/>
        <a:ext cx="1197550" cy="1197550"/>
      </dsp:txXfrm>
    </dsp:sp>
    <dsp:sp modelId="{D7341D86-6248-4D51-9AA2-F8E0787BB80B}">
      <dsp:nvSpPr>
        <dsp:cNvPr id="0" name=""/>
        <dsp:cNvSpPr/>
      </dsp:nvSpPr>
      <dsp:spPr>
        <a:xfrm>
          <a:off x="1197304" y="2571011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Future</a:t>
          </a:r>
          <a:endParaRPr lang="en-GB" sz="2400" kern="1200" dirty="0"/>
        </a:p>
      </dsp:txBody>
      <dsp:txXfrm>
        <a:off x="1445325" y="2819032"/>
        <a:ext cx="1197550" cy="119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056F-F4B2-414C-A0C6-1742339B5D9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8166E-7649-4ED7-B772-D334250E1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0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Statutory status – PSHE  Stat</a:t>
            </a:r>
            <a:r>
              <a:rPr lang="en-GB" baseline="0" dirty="0" smtClean="0"/>
              <a:t> status can </a:t>
            </a:r>
            <a:r>
              <a:rPr lang="en-GB" baseline="0" smtClean="0"/>
              <a:t>be thread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8166E-7649-4ED7-B772-D334250E1E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6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framework to build your programme</a:t>
            </a:r>
          </a:p>
          <a:p>
            <a:r>
              <a:rPr lang="en-GB" dirty="0" smtClean="0"/>
              <a:t>Can begin with a published scheme – paths/ seal/ </a:t>
            </a:r>
            <a:r>
              <a:rPr lang="en-GB" dirty="0" err="1" smtClean="0"/>
              <a:t>jigssaw</a:t>
            </a:r>
            <a:r>
              <a:rPr lang="en-GB" dirty="0" smtClean="0"/>
              <a:t>/ - these will give</a:t>
            </a:r>
            <a:r>
              <a:rPr lang="en-GB" baseline="0" dirty="0" smtClean="0"/>
              <a:t> a baseline to begin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8166E-7649-4ED7-B772-D334250E1E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school values this week/ month= Celebration of honest, perseverance- not just a</a:t>
            </a:r>
            <a:r>
              <a:rPr lang="en-GB" baseline="0" dirty="0" smtClean="0"/>
              <a:t> certificate- but a letter/ post card home- praise continues from home to school – models expectation positively</a:t>
            </a:r>
          </a:p>
          <a:p>
            <a:r>
              <a:rPr lang="en-GB" baseline="0" dirty="0" smtClean="0"/>
              <a:t>BHM-  Does this coverage reflect your school community? Anti bullying Messages -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8166E-7649-4ED7-B772-D334250E1E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0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4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7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0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4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6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9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ve.allport@google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Term 3</a:t>
            </a:r>
            <a:br>
              <a:rPr lang="en-GB" dirty="0" smtClean="0"/>
            </a:br>
            <a:r>
              <a:rPr lang="en-GB" dirty="0" smtClean="0"/>
              <a:t>Primary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Curriculum planning-SMSC the golden </a:t>
            </a:r>
            <a:r>
              <a:rPr lang="en-GB" dirty="0" smtClean="0"/>
              <a:t>thread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Featherstone Primary School- outstanding curriculum planning of SMSC and FBV</a:t>
            </a:r>
            <a:endParaRPr lang="en-GB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Persona Dolls- Rewind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36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81664"/>
              </p:ext>
            </p:extLst>
          </p:nvPr>
        </p:nvGraphicFramePr>
        <p:xfrm>
          <a:off x="-83128" y="22384"/>
          <a:ext cx="9227127" cy="683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4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1"/>
            <a:ext cx="91529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2068666"/>
            <a:ext cx="38367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The Bespoke Package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96852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Health &amp; Wellbeing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8261" y="567439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Relationships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941168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Living in the Wider World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717032"/>
            <a:ext cx="218059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Health Data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6437" y="2780928"/>
            <a:ext cx="327585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National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Regional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and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Local</a:t>
            </a:r>
            <a:r>
              <a:rPr lang="en-GB" sz="2000" b="1" dirty="0" smtClean="0"/>
              <a:t> </a:t>
            </a:r>
            <a:r>
              <a:rPr lang="en-GB" sz="2000" b="1" dirty="0">
                <a:solidFill>
                  <a:schemeClr val="bg1"/>
                </a:solidFill>
              </a:rPr>
              <a:t>S</a:t>
            </a:r>
            <a:r>
              <a:rPr lang="en-GB" sz="2000" b="1" dirty="0" smtClean="0">
                <a:solidFill>
                  <a:schemeClr val="bg1"/>
                </a:solidFill>
              </a:rPr>
              <a:t>tatistics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713099"/>
            <a:ext cx="222062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Safeguarding</a:t>
            </a:r>
          </a:p>
        </p:txBody>
      </p:sp>
    </p:spTree>
    <p:extLst>
      <p:ext uri="{BB962C8B-B14F-4D97-AF65-F5344CB8AC3E}">
        <p14:creationId xmlns:p14="http://schemas.microsoft.com/office/powerpoint/2010/main" val="61953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large brick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733346"/>
            <a:ext cx="734481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PSHE Golden Thread  through Spiritual, Moral ,  </a:t>
            </a:r>
          </a:p>
          <a:p>
            <a:pPr algn="ctr"/>
            <a:r>
              <a:rPr lang="en-GB" sz="2400" b="1" dirty="0" smtClean="0"/>
              <a:t>Social &amp; Cultural  Ethos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44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0"/>
            <a:ext cx="4342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"/>
            <a:ext cx="478802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2"/>
            <a:ext cx="4355976" cy="34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2"/>
            <a:ext cx="4788024" cy="34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988" y="3140968"/>
            <a:ext cx="49142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HOLISTIC PSHE PROGRAMME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1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win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14" y="2471457"/>
            <a:ext cx="5510289" cy="177354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544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915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00085"/>
            <a:ext cx="6858000" cy="158749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DFE-RR1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096"/>
            <a:ext cx="3289621" cy="620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0058" y="5973193"/>
            <a:ext cx="146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DFE-RR119</a:t>
            </a:r>
          </a:p>
          <a:p>
            <a:r>
              <a:rPr lang="en-US" dirty="0" smtClean="0"/>
              <a:t>May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60" y="5800733"/>
            <a:ext cx="8077200" cy="149961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065" y="6138903"/>
            <a:ext cx="8077200" cy="16733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Sandwell-Ban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5" y="5606639"/>
            <a:ext cx="2506715" cy="1251360"/>
          </a:xfrm>
          <a:prstGeom prst="rect">
            <a:avLst/>
          </a:prstGeom>
        </p:spPr>
      </p:pic>
      <p:pic>
        <p:nvPicPr>
          <p:cNvPr id="6" name="Picture 5" descr="rewind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7170"/>
            <a:ext cx="2536313" cy="121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31" y="283709"/>
            <a:ext cx="7914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Early Years work using Persona Dolls : West Smethwick Enterprise</a:t>
            </a:r>
            <a:endParaRPr lang="en-US" sz="2800" b="1" dirty="0"/>
          </a:p>
        </p:txBody>
      </p:sp>
      <p:pic>
        <p:nvPicPr>
          <p:cNvPr id="8" name="Picture 7" descr="C:\Users\Shaba Mahmood\Documents\Rewind uk\Two Steps\DSCF09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3" y="1237816"/>
            <a:ext cx="2561348" cy="20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haba Mahmood\Documents\Rewind uk\Two Steps\DSCF09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8" y="2349134"/>
            <a:ext cx="2514482" cy="259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haba Mahmood\Documents\Rewind uk\Two Steps\DSCF09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52" y="1823846"/>
            <a:ext cx="3343976" cy="305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20180511_18504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47" y="1237816"/>
            <a:ext cx="3678374" cy="41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678" y="338999"/>
            <a:ext cx="6858000" cy="101614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sz="4800" dirty="0">
                <a:solidFill>
                  <a:srgbClr val="FFD25D"/>
                </a:solidFill>
              </a:rPr>
              <a:t>Feedback comments…</a:t>
            </a:r>
          </a:p>
        </p:txBody>
      </p:sp>
      <p:sp>
        <p:nvSpPr>
          <p:cNvPr id="4" name="Speech Bubble: Oval 3"/>
          <p:cNvSpPr/>
          <p:nvPr/>
        </p:nvSpPr>
        <p:spPr>
          <a:xfrm>
            <a:off x="249804" y="1591605"/>
            <a:ext cx="2403181" cy="24630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/>
          <p:cNvSpPr/>
          <p:nvPr/>
        </p:nvSpPr>
        <p:spPr>
          <a:xfrm>
            <a:off x="3885178" y="4529780"/>
            <a:ext cx="2391683" cy="20313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/>
          <p:cNvSpPr/>
          <p:nvPr/>
        </p:nvSpPr>
        <p:spPr>
          <a:xfrm>
            <a:off x="6276861" y="3703850"/>
            <a:ext cx="2769290" cy="26201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1678" y="1826369"/>
            <a:ext cx="1445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Amazing session. The children wanted REWIND to stay all day with them!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1242" y="4529780"/>
            <a:ext cx="151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Held the children's attention for the whole hour session which is not easy!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3562" y="3857695"/>
            <a:ext cx="1781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Identity Bag and </a:t>
            </a:r>
            <a:r>
              <a:rPr lang="en-US" dirty="0" err="1" smtClean="0">
                <a:solidFill>
                  <a:srgbClr val="000000"/>
                </a:solidFill>
              </a:rPr>
              <a:t>dna</a:t>
            </a:r>
            <a:r>
              <a:rPr lang="en-US" dirty="0" smtClean="0">
                <a:solidFill>
                  <a:srgbClr val="000000"/>
                </a:solidFill>
              </a:rPr>
              <a:t> exercises really made the pupils think about who they are. Thank you so much.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peech Bubble: Oval 3"/>
          <p:cNvSpPr/>
          <p:nvPr/>
        </p:nvSpPr>
        <p:spPr>
          <a:xfrm>
            <a:off x="3294558" y="1825817"/>
            <a:ext cx="2373511" cy="22288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Very informative, engaging, really great, the children and staff found it very useful.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peech Bubble: Oval 3"/>
          <p:cNvSpPr/>
          <p:nvPr/>
        </p:nvSpPr>
        <p:spPr>
          <a:xfrm>
            <a:off x="691678" y="4054667"/>
            <a:ext cx="2602880" cy="22693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Pupils were amazed by the real life stories, videos and loved the message of ‘one race’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peech Bubble: Oval 3"/>
          <p:cNvSpPr/>
          <p:nvPr/>
        </p:nvSpPr>
        <p:spPr>
          <a:xfrm>
            <a:off x="5884349" y="1198091"/>
            <a:ext cx="2606276" cy="23731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The REWIND staff helped us understand how PREVENT is also applicable in an Early Years setting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679041"/>
            <a:ext cx="8042276" cy="5264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sz="5100" dirty="0"/>
          </a:p>
          <a:p>
            <a:pPr marL="45720" indent="0">
              <a:buNone/>
            </a:pPr>
            <a:endParaRPr lang="en-US" sz="51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Karis</a:t>
            </a:r>
            <a:r>
              <a:rPr lang="en-US" dirty="0" smtClean="0"/>
              <a:t> </a:t>
            </a:r>
            <a:r>
              <a:rPr lang="en-US" dirty="0" err="1" smtClean="0"/>
              <a:t>Allport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REWIND UK</a:t>
            </a:r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Karis.rewind@gmail.com</a:t>
            </a: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www.rewind.org.uk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840" y="2428323"/>
            <a:ext cx="8042276" cy="13369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/>
              <a:t>ANY QUESTIONS?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PSHE – THE GOLDEN THREAD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564904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Drawing back the curtain of  a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Dynamic 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PSHE Programme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988840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Laying Foundations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Key  Supporting Components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Bespoke Programme - Topics 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Golden Thread  of a </a:t>
            </a:r>
            <a:r>
              <a:rPr lang="en-GB" sz="2800" dirty="0">
                <a:solidFill>
                  <a:schemeClr val="bg1"/>
                </a:solidFill>
              </a:rPr>
              <a:t>H</a:t>
            </a:r>
            <a:r>
              <a:rPr lang="en-GB" sz="2800" dirty="0" smtClean="0">
                <a:solidFill>
                  <a:schemeClr val="bg1"/>
                </a:solidFill>
              </a:rPr>
              <a:t>olistic </a:t>
            </a:r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urriculum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600582">
            <a:off x="1509864" y="2712857"/>
            <a:ext cx="250694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Health and wellbeing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 rot="336844">
            <a:off x="3327739" y="1500704"/>
            <a:ext cx="38444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400" b="1" dirty="0" smtClean="0"/>
              <a:t>Relationships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 rot="312523">
            <a:off x="4763663" y="3097334"/>
            <a:ext cx="27931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Living the wider world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6093296"/>
            <a:ext cx="51009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Building foundations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3320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316</Words>
  <Application>Microsoft Office PowerPoint</Application>
  <PresentationFormat>On-screen Show (4:3)</PresentationFormat>
  <Paragraphs>65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Term 3 Primary </vt:lpstr>
      <vt:lpstr>PowerPoint Presentation</vt:lpstr>
      <vt:lpstr>PowerPoint Presentation</vt:lpstr>
      <vt:lpstr>PowerPoint Presentation</vt:lpstr>
      <vt:lpstr>Feedback comments…</vt:lpstr>
      <vt:lpstr>ANY QUESTIONS? </vt:lpstr>
      <vt:lpstr>PSHE – THE GOLDEN THREAD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Service Birmingham</cp:lastModifiedBy>
  <cp:revision>13</cp:revision>
  <dcterms:created xsi:type="dcterms:W3CDTF">2018-06-13T13:04:15Z</dcterms:created>
  <dcterms:modified xsi:type="dcterms:W3CDTF">2018-11-19T14:11:02Z</dcterms:modified>
</cp:coreProperties>
</file>