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2" r:id="rId5"/>
    <p:sldMasterId id="2147483684" r:id="rId6"/>
    <p:sldMasterId id="2147483660" r:id="rId7"/>
    <p:sldMasterId id="2147483696" r:id="rId8"/>
  </p:sldMasterIdLst>
  <p:sldIdLst>
    <p:sldId id="256" r:id="rId9"/>
    <p:sldId id="304" r:id="rId10"/>
    <p:sldId id="303" r:id="rId11"/>
    <p:sldId id="275" r:id="rId12"/>
    <p:sldId id="261" r:id="rId13"/>
    <p:sldId id="276" r:id="rId14"/>
    <p:sldId id="277" r:id="rId15"/>
    <p:sldId id="294" r:id="rId16"/>
    <p:sldId id="295" r:id="rId17"/>
    <p:sldId id="296" r:id="rId18"/>
    <p:sldId id="297" r:id="rId19"/>
    <p:sldId id="298" r:id="rId20"/>
    <p:sldId id="299" r:id="rId21"/>
    <p:sldId id="300" r:id="rId22"/>
    <p:sldId id="301" r:id="rId23"/>
    <p:sldId id="282" r:id="rId24"/>
    <p:sldId id="291" r:id="rId25"/>
    <p:sldId id="285" r:id="rId26"/>
    <p:sldId id="287" r:id="rId27"/>
    <p:sldId id="302" r:id="rId28"/>
    <p:sldId id="284" r:id="rId29"/>
    <p:sldId id="293" r:id="rId30"/>
    <p:sldId id="272" r:id="rId31"/>
    <p:sldId id="286" r:id="rId32"/>
  </p:sldIdLst>
  <p:sldSz cx="9906000" cy="6858000" type="A4"/>
  <p:notesSz cx="6858000" cy="9144000"/>
  <p:custDataLst>
    <p:tags r:id="rId3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p:cViewPr varScale="1">
        <p:scale>
          <a:sx n="43" d="100"/>
          <a:sy n="43" d="100"/>
        </p:scale>
        <p:origin x="64" y="940"/>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485900" y="3886200"/>
            <a:ext cx="69342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a:xfrm>
            <a:off x="495300" y="6356351"/>
            <a:ext cx="2311400" cy="365125"/>
          </a:xfrm>
          <a:prstGeom prst="rect">
            <a:avLst/>
          </a:prstGeom>
        </p:spPr>
        <p:txBody>
          <a:bodyPr/>
          <a:lstStyle/>
          <a:p>
            <a:fld id="{F2CCE541-507E-48AD-8C01-CF563DFE6F43}" type="datetimeFigureOut">
              <a:rPr lang="en-GB" smtClean="0"/>
              <a:t>19/04/2022</a:t>
            </a:fld>
            <a:endParaRPr lang="en-GB"/>
          </a:p>
        </p:txBody>
      </p:sp>
      <p:sp>
        <p:nvSpPr>
          <p:cNvPr id="5" name="Footer Placeholder 4"/>
          <p:cNvSpPr>
            <a:spLocks noGrp="1"/>
          </p:cNvSpPr>
          <p:nvPr>
            <p:ph type="ftr" sz="quarter" idx="11"/>
          </p:nvPr>
        </p:nvSpPr>
        <p:spPr>
          <a:xfrm>
            <a:off x="3384550" y="6356351"/>
            <a:ext cx="31369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7099300" y="6356351"/>
            <a:ext cx="2311400" cy="365125"/>
          </a:xfrm>
          <a:prstGeom prst="rect">
            <a:avLst/>
          </a:prstGeom>
        </p:spPr>
        <p:txBody>
          <a:bodyPr/>
          <a:lstStyle/>
          <a:p>
            <a:fld id="{6586A449-AD69-4E4B-8063-712DD3A0DEA2}" type="slidenum">
              <a:rPr lang="en-GB" smtClean="0"/>
              <a:t>‹#›</a:t>
            </a:fld>
            <a:endParaRPr lang="en-GB"/>
          </a:p>
        </p:txBody>
      </p:sp>
    </p:spTree>
    <p:extLst>
      <p:ext uri="{BB962C8B-B14F-4D97-AF65-F5344CB8AC3E}">
        <p14:creationId xmlns:p14="http://schemas.microsoft.com/office/powerpoint/2010/main" val="669785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95300" y="1600201"/>
            <a:ext cx="89154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95300" y="6356351"/>
            <a:ext cx="2311400" cy="365125"/>
          </a:xfrm>
          <a:prstGeom prst="rect">
            <a:avLst/>
          </a:prstGeom>
        </p:spPr>
        <p:txBody>
          <a:bodyPr/>
          <a:lstStyle/>
          <a:p>
            <a:fld id="{F2CCE541-507E-48AD-8C01-CF563DFE6F43}" type="datetimeFigureOut">
              <a:rPr lang="en-GB" smtClean="0"/>
              <a:t>19/04/2022</a:t>
            </a:fld>
            <a:endParaRPr lang="en-GB"/>
          </a:p>
        </p:txBody>
      </p:sp>
      <p:sp>
        <p:nvSpPr>
          <p:cNvPr id="5" name="Footer Placeholder 4"/>
          <p:cNvSpPr>
            <a:spLocks noGrp="1"/>
          </p:cNvSpPr>
          <p:nvPr>
            <p:ph type="ftr" sz="quarter" idx="11"/>
          </p:nvPr>
        </p:nvSpPr>
        <p:spPr>
          <a:xfrm>
            <a:off x="3384550" y="6356351"/>
            <a:ext cx="31369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7099300" y="6356351"/>
            <a:ext cx="2311400" cy="365125"/>
          </a:xfrm>
          <a:prstGeom prst="rect">
            <a:avLst/>
          </a:prstGeom>
        </p:spPr>
        <p:txBody>
          <a:bodyPr/>
          <a:lstStyle/>
          <a:p>
            <a:fld id="{6586A449-AD69-4E4B-8063-712DD3A0DEA2}" type="slidenum">
              <a:rPr lang="en-GB" smtClean="0"/>
              <a:t>‹#›</a:t>
            </a:fld>
            <a:endParaRPr lang="en-GB"/>
          </a:p>
        </p:txBody>
      </p:sp>
    </p:spTree>
    <p:extLst>
      <p:ext uri="{BB962C8B-B14F-4D97-AF65-F5344CB8AC3E}">
        <p14:creationId xmlns:p14="http://schemas.microsoft.com/office/powerpoint/2010/main" val="1445932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9"/>
            <a:ext cx="2228850" cy="5851525"/>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95300" y="274639"/>
            <a:ext cx="652145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95300" y="6356351"/>
            <a:ext cx="2311400" cy="365125"/>
          </a:xfrm>
          <a:prstGeom prst="rect">
            <a:avLst/>
          </a:prstGeom>
        </p:spPr>
        <p:txBody>
          <a:bodyPr/>
          <a:lstStyle/>
          <a:p>
            <a:fld id="{F2CCE541-507E-48AD-8C01-CF563DFE6F43}" type="datetimeFigureOut">
              <a:rPr lang="en-GB" smtClean="0"/>
              <a:t>19/04/2022</a:t>
            </a:fld>
            <a:endParaRPr lang="en-GB"/>
          </a:p>
        </p:txBody>
      </p:sp>
      <p:sp>
        <p:nvSpPr>
          <p:cNvPr id="5" name="Footer Placeholder 4"/>
          <p:cNvSpPr>
            <a:spLocks noGrp="1"/>
          </p:cNvSpPr>
          <p:nvPr>
            <p:ph type="ftr" sz="quarter" idx="11"/>
          </p:nvPr>
        </p:nvSpPr>
        <p:spPr>
          <a:xfrm>
            <a:off x="3384550" y="6356351"/>
            <a:ext cx="31369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7099300" y="6356351"/>
            <a:ext cx="2311400" cy="365125"/>
          </a:xfrm>
          <a:prstGeom prst="rect">
            <a:avLst/>
          </a:prstGeom>
        </p:spPr>
        <p:txBody>
          <a:bodyPr/>
          <a:lstStyle/>
          <a:p>
            <a:fld id="{6586A449-AD69-4E4B-8063-712DD3A0DEA2}" type="slidenum">
              <a:rPr lang="en-GB" smtClean="0"/>
              <a:t>‹#›</a:t>
            </a:fld>
            <a:endParaRPr lang="en-GB"/>
          </a:p>
        </p:txBody>
      </p:sp>
    </p:spTree>
    <p:extLst>
      <p:ext uri="{BB962C8B-B14F-4D97-AF65-F5344CB8AC3E}">
        <p14:creationId xmlns:p14="http://schemas.microsoft.com/office/powerpoint/2010/main" val="39950450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5"/>
            <a:ext cx="8420100" cy="1470025"/>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485900" y="3886200"/>
            <a:ext cx="69342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a:xfrm>
            <a:off x="495300" y="6356350"/>
            <a:ext cx="2311400" cy="365125"/>
          </a:xfrm>
          <a:prstGeom prst="rect">
            <a:avLst/>
          </a:prstGeom>
        </p:spPr>
        <p:txBody>
          <a:bodyPr/>
          <a:lstStyle/>
          <a:p>
            <a:fld id="{83EA5BA0-27A5-43CA-9A63-DDD79E7BC925}" type="datetimeFigureOut">
              <a:rPr lang="en-GB" smtClean="0"/>
              <a:t>19/04/2022</a:t>
            </a:fld>
            <a:endParaRPr lang="en-GB"/>
          </a:p>
        </p:txBody>
      </p:sp>
      <p:sp>
        <p:nvSpPr>
          <p:cNvPr id="5" name="Footer Placeholder 4"/>
          <p:cNvSpPr>
            <a:spLocks noGrp="1"/>
          </p:cNvSpPr>
          <p:nvPr>
            <p:ph type="ftr" sz="quarter" idx="11"/>
          </p:nvPr>
        </p:nvSpPr>
        <p:spPr>
          <a:xfrm>
            <a:off x="3384550" y="6356350"/>
            <a:ext cx="31369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7099300" y="6356350"/>
            <a:ext cx="2311400" cy="365125"/>
          </a:xfrm>
          <a:prstGeom prst="rect">
            <a:avLst/>
          </a:prstGeom>
        </p:spPr>
        <p:txBody>
          <a:bodyPr/>
          <a:lstStyle/>
          <a:p>
            <a:fld id="{958D3872-2521-41DF-AA18-83062A596A47}" type="slidenum">
              <a:rPr lang="en-GB" smtClean="0"/>
              <a:t>‹#›</a:t>
            </a:fld>
            <a:endParaRPr lang="en-GB"/>
          </a:p>
        </p:txBody>
      </p:sp>
    </p:spTree>
    <p:extLst>
      <p:ext uri="{BB962C8B-B14F-4D97-AF65-F5344CB8AC3E}">
        <p14:creationId xmlns:p14="http://schemas.microsoft.com/office/powerpoint/2010/main" val="34885064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488504" y="1628800"/>
            <a:ext cx="89154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95300" y="6356350"/>
            <a:ext cx="2311400" cy="365125"/>
          </a:xfrm>
          <a:prstGeom prst="rect">
            <a:avLst/>
          </a:prstGeom>
        </p:spPr>
        <p:txBody>
          <a:bodyPr/>
          <a:lstStyle/>
          <a:p>
            <a:fld id="{83EA5BA0-27A5-43CA-9A63-DDD79E7BC925}" type="datetimeFigureOut">
              <a:rPr lang="en-GB" smtClean="0"/>
              <a:t>19/04/2022</a:t>
            </a:fld>
            <a:endParaRPr lang="en-GB"/>
          </a:p>
        </p:txBody>
      </p:sp>
      <p:sp>
        <p:nvSpPr>
          <p:cNvPr id="5" name="Footer Placeholder 4"/>
          <p:cNvSpPr>
            <a:spLocks noGrp="1"/>
          </p:cNvSpPr>
          <p:nvPr>
            <p:ph type="ftr" sz="quarter" idx="11"/>
          </p:nvPr>
        </p:nvSpPr>
        <p:spPr>
          <a:xfrm>
            <a:off x="3384550" y="6356350"/>
            <a:ext cx="31369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7099300" y="6356350"/>
            <a:ext cx="2311400" cy="365125"/>
          </a:xfrm>
          <a:prstGeom prst="rect">
            <a:avLst/>
          </a:prstGeom>
        </p:spPr>
        <p:txBody>
          <a:bodyPr/>
          <a:lstStyle/>
          <a:p>
            <a:fld id="{958D3872-2521-41DF-AA18-83062A596A47}" type="slidenum">
              <a:rPr lang="en-GB" smtClean="0"/>
              <a:t>‹#›</a:t>
            </a:fld>
            <a:endParaRPr lang="en-GB"/>
          </a:p>
        </p:txBody>
      </p:sp>
    </p:spTree>
    <p:extLst>
      <p:ext uri="{BB962C8B-B14F-4D97-AF65-F5344CB8AC3E}">
        <p14:creationId xmlns:p14="http://schemas.microsoft.com/office/powerpoint/2010/main" val="22658866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0100" cy="1362075"/>
          </a:xfrm>
          <a:prstGeom prst="rect">
            <a:avLst/>
          </a:prstGeo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82638" y="2906713"/>
            <a:ext cx="84201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95300" y="6356350"/>
            <a:ext cx="2311400" cy="365125"/>
          </a:xfrm>
          <a:prstGeom prst="rect">
            <a:avLst/>
          </a:prstGeom>
        </p:spPr>
        <p:txBody>
          <a:bodyPr/>
          <a:lstStyle/>
          <a:p>
            <a:fld id="{83EA5BA0-27A5-43CA-9A63-DDD79E7BC925}" type="datetimeFigureOut">
              <a:rPr lang="en-GB" smtClean="0"/>
              <a:t>19/04/2022</a:t>
            </a:fld>
            <a:endParaRPr lang="en-GB"/>
          </a:p>
        </p:txBody>
      </p:sp>
      <p:sp>
        <p:nvSpPr>
          <p:cNvPr id="5" name="Footer Placeholder 4"/>
          <p:cNvSpPr>
            <a:spLocks noGrp="1"/>
          </p:cNvSpPr>
          <p:nvPr>
            <p:ph type="ftr" sz="quarter" idx="11"/>
          </p:nvPr>
        </p:nvSpPr>
        <p:spPr>
          <a:xfrm>
            <a:off x="3384550" y="6356350"/>
            <a:ext cx="31369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7099300" y="6356350"/>
            <a:ext cx="2311400" cy="365125"/>
          </a:xfrm>
          <a:prstGeom prst="rect">
            <a:avLst/>
          </a:prstGeom>
        </p:spPr>
        <p:txBody>
          <a:bodyPr/>
          <a:lstStyle/>
          <a:p>
            <a:fld id="{958D3872-2521-41DF-AA18-83062A596A47}" type="slidenum">
              <a:rPr lang="en-GB" smtClean="0"/>
              <a:t>‹#›</a:t>
            </a:fld>
            <a:endParaRPr lang="en-GB"/>
          </a:p>
        </p:txBody>
      </p:sp>
    </p:spTree>
    <p:extLst>
      <p:ext uri="{BB962C8B-B14F-4D97-AF65-F5344CB8AC3E}">
        <p14:creationId xmlns:p14="http://schemas.microsoft.com/office/powerpoint/2010/main" val="33540414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95300" y="1600200"/>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029200" y="1600200"/>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495300" y="6356350"/>
            <a:ext cx="2311400" cy="365125"/>
          </a:xfrm>
          <a:prstGeom prst="rect">
            <a:avLst/>
          </a:prstGeom>
        </p:spPr>
        <p:txBody>
          <a:bodyPr/>
          <a:lstStyle/>
          <a:p>
            <a:fld id="{83EA5BA0-27A5-43CA-9A63-DDD79E7BC925}" type="datetimeFigureOut">
              <a:rPr lang="en-GB" smtClean="0"/>
              <a:t>19/04/2022</a:t>
            </a:fld>
            <a:endParaRPr lang="en-GB"/>
          </a:p>
        </p:txBody>
      </p:sp>
      <p:sp>
        <p:nvSpPr>
          <p:cNvPr id="6" name="Footer Placeholder 5"/>
          <p:cNvSpPr>
            <a:spLocks noGrp="1"/>
          </p:cNvSpPr>
          <p:nvPr>
            <p:ph type="ftr" sz="quarter" idx="11"/>
          </p:nvPr>
        </p:nvSpPr>
        <p:spPr>
          <a:xfrm>
            <a:off x="3384550" y="6356350"/>
            <a:ext cx="31369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7099300" y="6356350"/>
            <a:ext cx="2311400" cy="365125"/>
          </a:xfrm>
          <a:prstGeom prst="rect">
            <a:avLst/>
          </a:prstGeom>
        </p:spPr>
        <p:txBody>
          <a:bodyPr/>
          <a:lstStyle/>
          <a:p>
            <a:fld id="{958D3872-2521-41DF-AA18-83062A596A47}" type="slidenum">
              <a:rPr lang="en-GB" smtClean="0"/>
              <a:t>‹#›</a:t>
            </a:fld>
            <a:endParaRPr lang="en-GB"/>
          </a:p>
        </p:txBody>
      </p:sp>
    </p:spTree>
    <p:extLst>
      <p:ext uri="{BB962C8B-B14F-4D97-AF65-F5344CB8AC3E}">
        <p14:creationId xmlns:p14="http://schemas.microsoft.com/office/powerpoint/2010/main" val="3962808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95300" y="1535113"/>
            <a:ext cx="437673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73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5032375" y="1535113"/>
            <a:ext cx="437832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375" y="2174875"/>
            <a:ext cx="437832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495300" y="6356350"/>
            <a:ext cx="2311400" cy="365125"/>
          </a:xfrm>
          <a:prstGeom prst="rect">
            <a:avLst/>
          </a:prstGeom>
        </p:spPr>
        <p:txBody>
          <a:bodyPr/>
          <a:lstStyle/>
          <a:p>
            <a:fld id="{83EA5BA0-27A5-43CA-9A63-DDD79E7BC925}" type="datetimeFigureOut">
              <a:rPr lang="en-GB" smtClean="0"/>
              <a:t>19/04/2022</a:t>
            </a:fld>
            <a:endParaRPr lang="en-GB"/>
          </a:p>
        </p:txBody>
      </p:sp>
      <p:sp>
        <p:nvSpPr>
          <p:cNvPr id="8" name="Footer Placeholder 7"/>
          <p:cNvSpPr>
            <a:spLocks noGrp="1"/>
          </p:cNvSpPr>
          <p:nvPr>
            <p:ph type="ftr" sz="quarter" idx="11"/>
          </p:nvPr>
        </p:nvSpPr>
        <p:spPr>
          <a:xfrm>
            <a:off x="3384550" y="6356350"/>
            <a:ext cx="31369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7099300" y="6356350"/>
            <a:ext cx="2311400" cy="365125"/>
          </a:xfrm>
          <a:prstGeom prst="rect">
            <a:avLst/>
          </a:prstGeom>
        </p:spPr>
        <p:txBody>
          <a:bodyPr/>
          <a:lstStyle/>
          <a:p>
            <a:fld id="{958D3872-2521-41DF-AA18-83062A596A47}" type="slidenum">
              <a:rPr lang="en-GB" smtClean="0"/>
              <a:t>‹#›</a:t>
            </a:fld>
            <a:endParaRPr lang="en-GB"/>
          </a:p>
        </p:txBody>
      </p:sp>
    </p:spTree>
    <p:extLst>
      <p:ext uri="{BB962C8B-B14F-4D97-AF65-F5344CB8AC3E}">
        <p14:creationId xmlns:p14="http://schemas.microsoft.com/office/powerpoint/2010/main" val="34404172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a:xfrm>
            <a:off x="495300" y="6356350"/>
            <a:ext cx="2311400" cy="365125"/>
          </a:xfrm>
          <a:prstGeom prst="rect">
            <a:avLst/>
          </a:prstGeom>
        </p:spPr>
        <p:txBody>
          <a:bodyPr/>
          <a:lstStyle/>
          <a:p>
            <a:fld id="{83EA5BA0-27A5-43CA-9A63-DDD79E7BC925}" type="datetimeFigureOut">
              <a:rPr lang="en-GB" smtClean="0"/>
              <a:t>19/04/2022</a:t>
            </a:fld>
            <a:endParaRPr lang="en-GB"/>
          </a:p>
        </p:txBody>
      </p:sp>
      <p:sp>
        <p:nvSpPr>
          <p:cNvPr id="4" name="Footer Placeholder 3"/>
          <p:cNvSpPr>
            <a:spLocks noGrp="1"/>
          </p:cNvSpPr>
          <p:nvPr>
            <p:ph type="ftr" sz="quarter" idx="11"/>
          </p:nvPr>
        </p:nvSpPr>
        <p:spPr>
          <a:xfrm>
            <a:off x="3384550" y="6356350"/>
            <a:ext cx="31369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7099300" y="6356350"/>
            <a:ext cx="2311400" cy="365125"/>
          </a:xfrm>
          <a:prstGeom prst="rect">
            <a:avLst/>
          </a:prstGeom>
        </p:spPr>
        <p:txBody>
          <a:bodyPr/>
          <a:lstStyle/>
          <a:p>
            <a:fld id="{958D3872-2521-41DF-AA18-83062A596A47}" type="slidenum">
              <a:rPr lang="en-GB" smtClean="0"/>
              <a:t>‹#›</a:t>
            </a:fld>
            <a:endParaRPr lang="en-GB"/>
          </a:p>
        </p:txBody>
      </p:sp>
    </p:spTree>
    <p:extLst>
      <p:ext uri="{BB962C8B-B14F-4D97-AF65-F5344CB8AC3E}">
        <p14:creationId xmlns:p14="http://schemas.microsoft.com/office/powerpoint/2010/main" val="40129362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95300" y="6356350"/>
            <a:ext cx="2311400" cy="365125"/>
          </a:xfrm>
          <a:prstGeom prst="rect">
            <a:avLst/>
          </a:prstGeom>
        </p:spPr>
        <p:txBody>
          <a:bodyPr/>
          <a:lstStyle/>
          <a:p>
            <a:fld id="{83EA5BA0-27A5-43CA-9A63-DDD79E7BC925}" type="datetimeFigureOut">
              <a:rPr lang="en-GB" smtClean="0"/>
              <a:t>19/04/2022</a:t>
            </a:fld>
            <a:endParaRPr lang="en-GB"/>
          </a:p>
        </p:txBody>
      </p:sp>
      <p:sp>
        <p:nvSpPr>
          <p:cNvPr id="3" name="Footer Placeholder 2"/>
          <p:cNvSpPr>
            <a:spLocks noGrp="1"/>
          </p:cNvSpPr>
          <p:nvPr>
            <p:ph type="ftr" sz="quarter" idx="11"/>
          </p:nvPr>
        </p:nvSpPr>
        <p:spPr>
          <a:xfrm>
            <a:off x="3384550" y="6356350"/>
            <a:ext cx="31369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7099300" y="6356350"/>
            <a:ext cx="2311400" cy="365125"/>
          </a:xfrm>
          <a:prstGeom prst="rect">
            <a:avLst/>
          </a:prstGeom>
        </p:spPr>
        <p:txBody>
          <a:bodyPr/>
          <a:lstStyle/>
          <a:p>
            <a:fld id="{958D3872-2521-41DF-AA18-83062A596A47}" type="slidenum">
              <a:rPr lang="en-GB" smtClean="0"/>
              <a:t>‹#›</a:t>
            </a:fld>
            <a:endParaRPr lang="en-GB"/>
          </a:p>
        </p:txBody>
      </p:sp>
    </p:spTree>
    <p:extLst>
      <p:ext uri="{BB962C8B-B14F-4D97-AF65-F5344CB8AC3E}">
        <p14:creationId xmlns:p14="http://schemas.microsoft.com/office/powerpoint/2010/main" val="10382770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a:prstGeom prst="rect">
            <a:avLst/>
          </a:prstGeo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873500" y="273050"/>
            <a:ext cx="553720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95300" y="1435100"/>
            <a:ext cx="3259138"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95300" y="6356350"/>
            <a:ext cx="2311400" cy="365125"/>
          </a:xfrm>
          <a:prstGeom prst="rect">
            <a:avLst/>
          </a:prstGeom>
        </p:spPr>
        <p:txBody>
          <a:bodyPr/>
          <a:lstStyle/>
          <a:p>
            <a:fld id="{83EA5BA0-27A5-43CA-9A63-DDD79E7BC925}" type="datetimeFigureOut">
              <a:rPr lang="en-GB" smtClean="0"/>
              <a:t>19/04/2022</a:t>
            </a:fld>
            <a:endParaRPr lang="en-GB"/>
          </a:p>
        </p:txBody>
      </p:sp>
      <p:sp>
        <p:nvSpPr>
          <p:cNvPr id="6" name="Footer Placeholder 5"/>
          <p:cNvSpPr>
            <a:spLocks noGrp="1"/>
          </p:cNvSpPr>
          <p:nvPr>
            <p:ph type="ftr" sz="quarter" idx="11"/>
          </p:nvPr>
        </p:nvSpPr>
        <p:spPr>
          <a:xfrm>
            <a:off x="3384550" y="6356350"/>
            <a:ext cx="31369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7099300" y="6356350"/>
            <a:ext cx="2311400" cy="365125"/>
          </a:xfrm>
          <a:prstGeom prst="rect">
            <a:avLst/>
          </a:prstGeom>
        </p:spPr>
        <p:txBody>
          <a:bodyPr/>
          <a:lstStyle/>
          <a:p>
            <a:fld id="{958D3872-2521-41DF-AA18-83062A596A47}" type="slidenum">
              <a:rPr lang="en-GB" smtClean="0"/>
              <a:t>‹#›</a:t>
            </a:fld>
            <a:endParaRPr lang="en-GB"/>
          </a:p>
        </p:txBody>
      </p:sp>
    </p:spTree>
    <p:extLst>
      <p:ext uri="{BB962C8B-B14F-4D97-AF65-F5344CB8AC3E}">
        <p14:creationId xmlns:p14="http://schemas.microsoft.com/office/powerpoint/2010/main" val="42051744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495300" y="1600201"/>
            <a:ext cx="89154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95300" y="6356351"/>
            <a:ext cx="2311400" cy="365125"/>
          </a:xfrm>
          <a:prstGeom prst="rect">
            <a:avLst/>
          </a:prstGeom>
        </p:spPr>
        <p:txBody>
          <a:bodyPr/>
          <a:lstStyle/>
          <a:p>
            <a:fld id="{F2CCE541-507E-48AD-8C01-CF563DFE6F43}" type="datetimeFigureOut">
              <a:rPr lang="en-GB" smtClean="0"/>
              <a:t>19/04/2022</a:t>
            </a:fld>
            <a:endParaRPr lang="en-GB"/>
          </a:p>
        </p:txBody>
      </p:sp>
      <p:sp>
        <p:nvSpPr>
          <p:cNvPr id="5" name="Footer Placeholder 4"/>
          <p:cNvSpPr>
            <a:spLocks noGrp="1"/>
          </p:cNvSpPr>
          <p:nvPr>
            <p:ph type="ftr" sz="quarter" idx="11"/>
          </p:nvPr>
        </p:nvSpPr>
        <p:spPr>
          <a:xfrm>
            <a:off x="3384550" y="6356351"/>
            <a:ext cx="31369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7099300" y="6356351"/>
            <a:ext cx="2311400" cy="365125"/>
          </a:xfrm>
          <a:prstGeom prst="rect">
            <a:avLst/>
          </a:prstGeom>
        </p:spPr>
        <p:txBody>
          <a:bodyPr/>
          <a:lstStyle/>
          <a:p>
            <a:fld id="{6586A449-AD69-4E4B-8063-712DD3A0DEA2}" type="slidenum">
              <a:rPr lang="en-GB" smtClean="0"/>
              <a:t>‹#›</a:t>
            </a:fld>
            <a:endParaRPr lang="en-GB"/>
          </a:p>
        </p:txBody>
      </p:sp>
    </p:spTree>
    <p:extLst>
      <p:ext uri="{BB962C8B-B14F-4D97-AF65-F5344CB8AC3E}">
        <p14:creationId xmlns:p14="http://schemas.microsoft.com/office/powerpoint/2010/main" val="42666221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a:prstGeom prst="rect">
            <a:avLst/>
          </a:prstGeo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941513"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941513"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95300" y="6356350"/>
            <a:ext cx="2311400" cy="365125"/>
          </a:xfrm>
          <a:prstGeom prst="rect">
            <a:avLst/>
          </a:prstGeom>
        </p:spPr>
        <p:txBody>
          <a:bodyPr/>
          <a:lstStyle/>
          <a:p>
            <a:fld id="{83EA5BA0-27A5-43CA-9A63-DDD79E7BC925}" type="datetimeFigureOut">
              <a:rPr lang="en-GB" smtClean="0"/>
              <a:t>19/04/2022</a:t>
            </a:fld>
            <a:endParaRPr lang="en-GB"/>
          </a:p>
        </p:txBody>
      </p:sp>
      <p:sp>
        <p:nvSpPr>
          <p:cNvPr id="6" name="Footer Placeholder 5"/>
          <p:cNvSpPr>
            <a:spLocks noGrp="1"/>
          </p:cNvSpPr>
          <p:nvPr>
            <p:ph type="ftr" sz="quarter" idx="11"/>
          </p:nvPr>
        </p:nvSpPr>
        <p:spPr>
          <a:xfrm>
            <a:off x="3384550" y="6356350"/>
            <a:ext cx="31369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7099300" y="6356350"/>
            <a:ext cx="2311400" cy="365125"/>
          </a:xfrm>
          <a:prstGeom prst="rect">
            <a:avLst/>
          </a:prstGeom>
        </p:spPr>
        <p:txBody>
          <a:bodyPr/>
          <a:lstStyle/>
          <a:p>
            <a:fld id="{958D3872-2521-41DF-AA18-83062A596A47}" type="slidenum">
              <a:rPr lang="en-GB" smtClean="0"/>
              <a:t>‹#›</a:t>
            </a:fld>
            <a:endParaRPr lang="en-GB"/>
          </a:p>
        </p:txBody>
      </p:sp>
    </p:spTree>
    <p:extLst>
      <p:ext uri="{BB962C8B-B14F-4D97-AF65-F5344CB8AC3E}">
        <p14:creationId xmlns:p14="http://schemas.microsoft.com/office/powerpoint/2010/main" val="34270415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88504" y="1628800"/>
            <a:ext cx="89154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95300" y="6356350"/>
            <a:ext cx="2311400" cy="365125"/>
          </a:xfrm>
          <a:prstGeom prst="rect">
            <a:avLst/>
          </a:prstGeom>
        </p:spPr>
        <p:txBody>
          <a:bodyPr/>
          <a:lstStyle/>
          <a:p>
            <a:fld id="{83EA5BA0-27A5-43CA-9A63-DDD79E7BC925}" type="datetimeFigureOut">
              <a:rPr lang="en-GB" smtClean="0"/>
              <a:t>19/04/2022</a:t>
            </a:fld>
            <a:endParaRPr lang="en-GB"/>
          </a:p>
        </p:txBody>
      </p:sp>
      <p:sp>
        <p:nvSpPr>
          <p:cNvPr id="5" name="Footer Placeholder 4"/>
          <p:cNvSpPr>
            <a:spLocks noGrp="1"/>
          </p:cNvSpPr>
          <p:nvPr>
            <p:ph type="ftr" sz="quarter" idx="11"/>
          </p:nvPr>
        </p:nvSpPr>
        <p:spPr>
          <a:xfrm>
            <a:off x="3384550" y="6356350"/>
            <a:ext cx="31369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7099300" y="6356350"/>
            <a:ext cx="2311400" cy="365125"/>
          </a:xfrm>
          <a:prstGeom prst="rect">
            <a:avLst/>
          </a:prstGeom>
        </p:spPr>
        <p:txBody>
          <a:bodyPr/>
          <a:lstStyle/>
          <a:p>
            <a:fld id="{958D3872-2521-41DF-AA18-83062A596A47}" type="slidenum">
              <a:rPr lang="en-GB" smtClean="0"/>
              <a:t>‹#›</a:t>
            </a:fld>
            <a:endParaRPr lang="en-GB"/>
          </a:p>
        </p:txBody>
      </p:sp>
    </p:spTree>
    <p:extLst>
      <p:ext uri="{BB962C8B-B14F-4D97-AF65-F5344CB8AC3E}">
        <p14:creationId xmlns:p14="http://schemas.microsoft.com/office/powerpoint/2010/main" val="13333067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8"/>
            <a:ext cx="2228850" cy="5851525"/>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95300" y="274638"/>
            <a:ext cx="653415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95300" y="6356350"/>
            <a:ext cx="2311400" cy="365125"/>
          </a:xfrm>
          <a:prstGeom prst="rect">
            <a:avLst/>
          </a:prstGeom>
        </p:spPr>
        <p:txBody>
          <a:bodyPr/>
          <a:lstStyle/>
          <a:p>
            <a:fld id="{83EA5BA0-27A5-43CA-9A63-DDD79E7BC925}" type="datetimeFigureOut">
              <a:rPr lang="en-GB" smtClean="0"/>
              <a:t>19/04/2022</a:t>
            </a:fld>
            <a:endParaRPr lang="en-GB"/>
          </a:p>
        </p:txBody>
      </p:sp>
      <p:sp>
        <p:nvSpPr>
          <p:cNvPr id="5" name="Footer Placeholder 4"/>
          <p:cNvSpPr>
            <a:spLocks noGrp="1"/>
          </p:cNvSpPr>
          <p:nvPr>
            <p:ph type="ftr" sz="quarter" idx="11"/>
          </p:nvPr>
        </p:nvSpPr>
        <p:spPr>
          <a:xfrm>
            <a:off x="3384550" y="6356350"/>
            <a:ext cx="31369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7099300" y="6356350"/>
            <a:ext cx="2311400" cy="365125"/>
          </a:xfrm>
          <a:prstGeom prst="rect">
            <a:avLst/>
          </a:prstGeom>
        </p:spPr>
        <p:txBody>
          <a:bodyPr/>
          <a:lstStyle/>
          <a:p>
            <a:fld id="{958D3872-2521-41DF-AA18-83062A596A47}" type="slidenum">
              <a:rPr lang="en-GB" smtClean="0"/>
              <a:t>‹#›</a:t>
            </a:fld>
            <a:endParaRPr lang="en-GB"/>
          </a:p>
        </p:txBody>
      </p:sp>
    </p:spTree>
    <p:extLst>
      <p:ext uri="{BB962C8B-B14F-4D97-AF65-F5344CB8AC3E}">
        <p14:creationId xmlns:p14="http://schemas.microsoft.com/office/powerpoint/2010/main" val="16777413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a:t>Click to edit Master title style</a:t>
            </a:r>
            <a:endParaRPr lang="en-GB"/>
          </a:p>
        </p:txBody>
      </p:sp>
      <p:sp>
        <p:nvSpPr>
          <p:cNvPr id="3" name="Text Placeholder 2"/>
          <p:cNvSpPr>
            <a:spLocks noGrp="1"/>
          </p:cNvSpPr>
          <p:nvPr>
            <p:ph type="body" idx="1"/>
          </p:nvPr>
        </p:nvSpPr>
        <p:spPr>
          <a:xfrm>
            <a:off x="495300" y="1517650"/>
            <a:ext cx="8915400" cy="4421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95300" y="6356351"/>
            <a:ext cx="2311400" cy="365125"/>
          </a:xfrm>
          <a:prstGeom prst="rect">
            <a:avLst/>
          </a:prstGeom>
        </p:spPr>
        <p:txBody>
          <a:bodyPr/>
          <a:lstStyle/>
          <a:p>
            <a:fld id="{FF291D7F-8FD2-4D9A-B236-5B1C0B7E2DF1}" type="datetimeFigureOut">
              <a:rPr lang="en-GB" smtClean="0"/>
              <a:t>19/04/2022</a:t>
            </a:fld>
            <a:endParaRPr lang="en-GB"/>
          </a:p>
        </p:txBody>
      </p:sp>
      <p:sp>
        <p:nvSpPr>
          <p:cNvPr id="5" name="Footer Placeholder 4"/>
          <p:cNvSpPr>
            <a:spLocks noGrp="1"/>
          </p:cNvSpPr>
          <p:nvPr>
            <p:ph type="ftr" sz="quarter" idx="11"/>
          </p:nvPr>
        </p:nvSpPr>
        <p:spPr>
          <a:xfrm>
            <a:off x="3384550" y="6356351"/>
            <a:ext cx="31369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404813" y="6246813"/>
            <a:ext cx="2311400" cy="365125"/>
          </a:xfrm>
          <a:prstGeom prst="rect">
            <a:avLst/>
          </a:prstGeom>
        </p:spPr>
        <p:txBody>
          <a:bodyPr/>
          <a:lstStyle/>
          <a:p>
            <a:fld id="{A9EB934F-9107-4BE1-A054-01B5054593F4}" type="slidenum">
              <a:rPr lang="en-GB" smtClean="0"/>
              <a:t>‹#›</a:t>
            </a:fld>
            <a:endParaRPr lang="en-GB"/>
          </a:p>
        </p:txBody>
      </p:sp>
    </p:spTree>
    <p:extLst>
      <p:ext uri="{BB962C8B-B14F-4D97-AF65-F5344CB8AC3E}">
        <p14:creationId xmlns:p14="http://schemas.microsoft.com/office/powerpoint/2010/main" val="32546544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5"/>
            <a:ext cx="8420100" cy="1470025"/>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485900" y="3886200"/>
            <a:ext cx="69342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a:xfrm>
            <a:off x="495300" y="6356350"/>
            <a:ext cx="2311400" cy="365125"/>
          </a:xfrm>
          <a:prstGeom prst="rect">
            <a:avLst/>
          </a:prstGeom>
        </p:spPr>
        <p:txBody>
          <a:bodyPr/>
          <a:lstStyle/>
          <a:p>
            <a:fld id="{C79DCEDA-5B81-408B-9569-6C7D9EE96739}" type="datetimeFigureOut">
              <a:rPr lang="en-GB" smtClean="0"/>
              <a:t>19/04/2022</a:t>
            </a:fld>
            <a:endParaRPr lang="en-GB"/>
          </a:p>
        </p:txBody>
      </p:sp>
      <p:sp>
        <p:nvSpPr>
          <p:cNvPr id="5" name="Footer Placeholder 4"/>
          <p:cNvSpPr>
            <a:spLocks noGrp="1"/>
          </p:cNvSpPr>
          <p:nvPr>
            <p:ph type="ftr" sz="quarter" idx="11"/>
          </p:nvPr>
        </p:nvSpPr>
        <p:spPr>
          <a:xfrm>
            <a:off x="3384550" y="6356350"/>
            <a:ext cx="31369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7099300" y="6356350"/>
            <a:ext cx="2311400" cy="365125"/>
          </a:xfrm>
          <a:prstGeom prst="rect">
            <a:avLst/>
          </a:prstGeom>
        </p:spPr>
        <p:txBody>
          <a:bodyPr/>
          <a:lstStyle/>
          <a:p>
            <a:fld id="{FC345F4B-8075-4905-BF05-EFC12F22C8D4}" type="slidenum">
              <a:rPr lang="en-GB" smtClean="0"/>
              <a:t>‹#›</a:t>
            </a:fld>
            <a:endParaRPr lang="en-GB"/>
          </a:p>
        </p:txBody>
      </p:sp>
    </p:spTree>
    <p:extLst>
      <p:ext uri="{BB962C8B-B14F-4D97-AF65-F5344CB8AC3E}">
        <p14:creationId xmlns:p14="http://schemas.microsoft.com/office/powerpoint/2010/main" val="19180726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495300" y="1600200"/>
            <a:ext cx="89154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95300" y="6356350"/>
            <a:ext cx="2311400" cy="365125"/>
          </a:xfrm>
          <a:prstGeom prst="rect">
            <a:avLst/>
          </a:prstGeom>
        </p:spPr>
        <p:txBody>
          <a:bodyPr/>
          <a:lstStyle/>
          <a:p>
            <a:fld id="{C79DCEDA-5B81-408B-9569-6C7D9EE96739}" type="datetimeFigureOut">
              <a:rPr lang="en-GB" smtClean="0"/>
              <a:t>19/04/2022</a:t>
            </a:fld>
            <a:endParaRPr lang="en-GB"/>
          </a:p>
        </p:txBody>
      </p:sp>
      <p:sp>
        <p:nvSpPr>
          <p:cNvPr id="5" name="Footer Placeholder 4"/>
          <p:cNvSpPr>
            <a:spLocks noGrp="1"/>
          </p:cNvSpPr>
          <p:nvPr>
            <p:ph type="ftr" sz="quarter" idx="11"/>
          </p:nvPr>
        </p:nvSpPr>
        <p:spPr>
          <a:xfrm>
            <a:off x="3384550" y="6356350"/>
            <a:ext cx="31369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7099300" y="6356350"/>
            <a:ext cx="2311400" cy="365125"/>
          </a:xfrm>
          <a:prstGeom prst="rect">
            <a:avLst/>
          </a:prstGeom>
        </p:spPr>
        <p:txBody>
          <a:bodyPr/>
          <a:lstStyle/>
          <a:p>
            <a:fld id="{FC345F4B-8075-4905-BF05-EFC12F22C8D4}" type="slidenum">
              <a:rPr lang="en-GB" smtClean="0"/>
              <a:t>‹#›</a:t>
            </a:fld>
            <a:endParaRPr lang="en-GB"/>
          </a:p>
        </p:txBody>
      </p:sp>
    </p:spTree>
    <p:extLst>
      <p:ext uri="{BB962C8B-B14F-4D97-AF65-F5344CB8AC3E}">
        <p14:creationId xmlns:p14="http://schemas.microsoft.com/office/powerpoint/2010/main" val="1497874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0100" cy="1362075"/>
          </a:xfrm>
          <a:prstGeom prst="rect">
            <a:avLst/>
          </a:prstGeo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82638" y="2906713"/>
            <a:ext cx="84201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95300" y="6356350"/>
            <a:ext cx="2311400" cy="365125"/>
          </a:xfrm>
          <a:prstGeom prst="rect">
            <a:avLst/>
          </a:prstGeom>
        </p:spPr>
        <p:txBody>
          <a:bodyPr/>
          <a:lstStyle/>
          <a:p>
            <a:fld id="{C79DCEDA-5B81-408B-9569-6C7D9EE96739}" type="datetimeFigureOut">
              <a:rPr lang="en-GB" smtClean="0"/>
              <a:t>19/04/2022</a:t>
            </a:fld>
            <a:endParaRPr lang="en-GB"/>
          </a:p>
        </p:txBody>
      </p:sp>
      <p:sp>
        <p:nvSpPr>
          <p:cNvPr id="5" name="Footer Placeholder 4"/>
          <p:cNvSpPr>
            <a:spLocks noGrp="1"/>
          </p:cNvSpPr>
          <p:nvPr>
            <p:ph type="ftr" sz="quarter" idx="11"/>
          </p:nvPr>
        </p:nvSpPr>
        <p:spPr>
          <a:xfrm>
            <a:off x="3384550" y="6356350"/>
            <a:ext cx="31369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7099300" y="6356350"/>
            <a:ext cx="2311400" cy="365125"/>
          </a:xfrm>
          <a:prstGeom prst="rect">
            <a:avLst/>
          </a:prstGeom>
        </p:spPr>
        <p:txBody>
          <a:bodyPr/>
          <a:lstStyle/>
          <a:p>
            <a:fld id="{FC345F4B-8075-4905-BF05-EFC12F22C8D4}" type="slidenum">
              <a:rPr lang="en-GB" smtClean="0"/>
              <a:t>‹#›</a:t>
            </a:fld>
            <a:endParaRPr lang="en-GB"/>
          </a:p>
        </p:txBody>
      </p:sp>
    </p:spTree>
    <p:extLst>
      <p:ext uri="{BB962C8B-B14F-4D97-AF65-F5344CB8AC3E}">
        <p14:creationId xmlns:p14="http://schemas.microsoft.com/office/powerpoint/2010/main" val="23867056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95300" y="1600200"/>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029200" y="1600200"/>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495300" y="6356350"/>
            <a:ext cx="2311400" cy="365125"/>
          </a:xfrm>
          <a:prstGeom prst="rect">
            <a:avLst/>
          </a:prstGeom>
        </p:spPr>
        <p:txBody>
          <a:bodyPr/>
          <a:lstStyle/>
          <a:p>
            <a:fld id="{C79DCEDA-5B81-408B-9569-6C7D9EE96739}" type="datetimeFigureOut">
              <a:rPr lang="en-GB" smtClean="0"/>
              <a:t>19/04/2022</a:t>
            </a:fld>
            <a:endParaRPr lang="en-GB"/>
          </a:p>
        </p:txBody>
      </p:sp>
      <p:sp>
        <p:nvSpPr>
          <p:cNvPr id="6" name="Footer Placeholder 5"/>
          <p:cNvSpPr>
            <a:spLocks noGrp="1"/>
          </p:cNvSpPr>
          <p:nvPr>
            <p:ph type="ftr" sz="quarter" idx="11"/>
          </p:nvPr>
        </p:nvSpPr>
        <p:spPr>
          <a:xfrm>
            <a:off x="3384550" y="6356350"/>
            <a:ext cx="31369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7099300" y="6356350"/>
            <a:ext cx="2311400" cy="365125"/>
          </a:xfrm>
          <a:prstGeom prst="rect">
            <a:avLst/>
          </a:prstGeom>
        </p:spPr>
        <p:txBody>
          <a:bodyPr/>
          <a:lstStyle/>
          <a:p>
            <a:fld id="{FC345F4B-8075-4905-BF05-EFC12F22C8D4}" type="slidenum">
              <a:rPr lang="en-GB" smtClean="0"/>
              <a:t>‹#›</a:t>
            </a:fld>
            <a:endParaRPr lang="en-GB"/>
          </a:p>
        </p:txBody>
      </p:sp>
    </p:spTree>
    <p:extLst>
      <p:ext uri="{BB962C8B-B14F-4D97-AF65-F5344CB8AC3E}">
        <p14:creationId xmlns:p14="http://schemas.microsoft.com/office/powerpoint/2010/main" val="39833198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95300" y="1535113"/>
            <a:ext cx="437673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73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5032375" y="1535113"/>
            <a:ext cx="437832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375" y="2174875"/>
            <a:ext cx="437832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495300" y="6356350"/>
            <a:ext cx="2311400" cy="365125"/>
          </a:xfrm>
          <a:prstGeom prst="rect">
            <a:avLst/>
          </a:prstGeom>
        </p:spPr>
        <p:txBody>
          <a:bodyPr/>
          <a:lstStyle/>
          <a:p>
            <a:fld id="{C79DCEDA-5B81-408B-9569-6C7D9EE96739}" type="datetimeFigureOut">
              <a:rPr lang="en-GB" smtClean="0"/>
              <a:t>19/04/2022</a:t>
            </a:fld>
            <a:endParaRPr lang="en-GB"/>
          </a:p>
        </p:txBody>
      </p:sp>
      <p:sp>
        <p:nvSpPr>
          <p:cNvPr id="8" name="Footer Placeholder 7"/>
          <p:cNvSpPr>
            <a:spLocks noGrp="1"/>
          </p:cNvSpPr>
          <p:nvPr>
            <p:ph type="ftr" sz="quarter" idx="11"/>
          </p:nvPr>
        </p:nvSpPr>
        <p:spPr>
          <a:xfrm>
            <a:off x="3384550" y="6356350"/>
            <a:ext cx="31369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7099300" y="6356350"/>
            <a:ext cx="2311400" cy="365125"/>
          </a:xfrm>
          <a:prstGeom prst="rect">
            <a:avLst/>
          </a:prstGeom>
        </p:spPr>
        <p:txBody>
          <a:bodyPr/>
          <a:lstStyle/>
          <a:p>
            <a:fld id="{FC345F4B-8075-4905-BF05-EFC12F22C8D4}" type="slidenum">
              <a:rPr lang="en-GB" smtClean="0"/>
              <a:t>‹#›</a:t>
            </a:fld>
            <a:endParaRPr lang="en-GB"/>
          </a:p>
        </p:txBody>
      </p:sp>
    </p:spTree>
    <p:extLst>
      <p:ext uri="{BB962C8B-B14F-4D97-AF65-F5344CB8AC3E}">
        <p14:creationId xmlns:p14="http://schemas.microsoft.com/office/powerpoint/2010/main" val="2791892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a:xfrm>
            <a:off x="495300" y="6356350"/>
            <a:ext cx="2311400" cy="365125"/>
          </a:xfrm>
          <a:prstGeom prst="rect">
            <a:avLst/>
          </a:prstGeom>
        </p:spPr>
        <p:txBody>
          <a:bodyPr/>
          <a:lstStyle/>
          <a:p>
            <a:fld id="{C79DCEDA-5B81-408B-9569-6C7D9EE96739}" type="datetimeFigureOut">
              <a:rPr lang="en-GB" smtClean="0"/>
              <a:t>19/04/2022</a:t>
            </a:fld>
            <a:endParaRPr lang="en-GB"/>
          </a:p>
        </p:txBody>
      </p:sp>
      <p:sp>
        <p:nvSpPr>
          <p:cNvPr id="4" name="Footer Placeholder 3"/>
          <p:cNvSpPr>
            <a:spLocks noGrp="1"/>
          </p:cNvSpPr>
          <p:nvPr>
            <p:ph type="ftr" sz="quarter" idx="11"/>
          </p:nvPr>
        </p:nvSpPr>
        <p:spPr>
          <a:xfrm>
            <a:off x="3384550" y="6356350"/>
            <a:ext cx="31369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7099300" y="6356350"/>
            <a:ext cx="2311400" cy="365125"/>
          </a:xfrm>
          <a:prstGeom prst="rect">
            <a:avLst/>
          </a:prstGeom>
        </p:spPr>
        <p:txBody>
          <a:bodyPr/>
          <a:lstStyle/>
          <a:p>
            <a:fld id="{FC345F4B-8075-4905-BF05-EFC12F22C8D4}" type="slidenum">
              <a:rPr lang="en-GB" smtClean="0"/>
              <a:t>‹#›</a:t>
            </a:fld>
            <a:endParaRPr lang="en-GB"/>
          </a:p>
        </p:txBody>
      </p:sp>
    </p:spTree>
    <p:extLst>
      <p:ext uri="{BB962C8B-B14F-4D97-AF65-F5344CB8AC3E}">
        <p14:creationId xmlns:p14="http://schemas.microsoft.com/office/powerpoint/2010/main" val="39601551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a:prstGeom prst="rect">
            <a:avLst/>
          </a:prstGeo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82506" y="2906713"/>
            <a:ext cx="84201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95300" y="6356351"/>
            <a:ext cx="2311400" cy="365125"/>
          </a:xfrm>
          <a:prstGeom prst="rect">
            <a:avLst/>
          </a:prstGeom>
        </p:spPr>
        <p:txBody>
          <a:bodyPr/>
          <a:lstStyle/>
          <a:p>
            <a:fld id="{F2CCE541-507E-48AD-8C01-CF563DFE6F43}" type="datetimeFigureOut">
              <a:rPr lang="en-GB" smtClean="0"/>
              <a:t>19/04/2022</a:t>
            </a:fld>
            <a:endParaRPr lang="en-GB"/>
          </a:p>
        </p:txBody>
      </p:sp>
      <p:sp>
        <p:nvSpPr>
          <p:cNvPr id="5" name="Footer Placeholder 4"/>
          <p:cNvSpPr>
            <a:spLocks noGrp="1"/>
          </p:cNvSpPr>
          <p:nvPr>
            <p:ph type="ftr" sz="quarter" idx="11"/>
          </p:nvPr>
        </p:nvSpPr>
        <p:spPr>
          <a:xfrm>
            <a:off x="3384550" y="6356351"/>
            <a:ext cx="31369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7099300" y="6356351"/>
            <a:ext cx="2311400" cy="365125"/>
          </a:xfrm>
          <a:prstGeom prst="rect">
            <a:avLst/>
          </a:prstGeom>
        </p:spPr>
        <p:txBody>
          <a:bodyPr/>
          <a:lstStyle/>
          <a:p>
            <a:fld id="{6586A449-AD69-4E4B-8063-712DD3A0DEA2}" type="slidenum">
              <a:rPr lang="en-GB" smtClean="0"/>
              <a:t>‹#›</a:t>
            </a:fld>
            <a:endParaRPr lang="en-GB"/>
          </a:p>
        </p:txBody>
      </p:sp>
    </p:spTree>
    <p:extLst>
      <p:ext uri="{BB962C8B-B14F-4D97-AF65-F5344CB8AC3E}">
        <p14:creationId xmlns:p14="http://schemas.microsoft.com/office/powerpoint/2010/main" val="30545947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95300" y="6356350"/>
            <a:ext cx="2311400" cy="365125"/>
          </a:xfrm>
          <a:prstGeom prst="rect">
            <a:avLst/>
          </a:prstGeom>
        </p:spPr>
        <p:txBody>
          <a:bodyPr/>
          <a:lstStyle/>
          <a:p>
            <a:fld id="{C79DCEDA-5B81-408B-9569-6C7D9EE96739}" type="datetimeFigureOut">
              <a:rPr lang="en-GB" smtClean="0"/>
              <a:t>19/04/2022</a:t>
            </a:fld>
            <a:endParaRPr lang="en-GB"/>
          </a:p>
        </p:txBody>
      </p:sp>
      <p:sp>
        <p:nvSpPr>
          <p:cNvPr id="3" name="Footer Placeholder 2"/>
          <p:cNvSpPr>
            <a:spLocks noGrp="1"/>
          </p:cNvSpPr>
          <p:nvPr>
            <p:ph type="ftr" sz="quarter" idx="11"/>
          </p:nvPr>
        </p:nvSpPr>
        <p:spPr>
          <a:xfrm>
            <a:off x="3384550" y="6356350"/>
            <a:ext cx="31369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7099300" y="6356350"/>
            <a:ext cx="2311400" cy="365125"/>
          </a:xfrm>
          <a:prstGeom prst="rect">
            <a:avLst/>
          </a:prstGeom>
        </p:spPr>
        <p:txBody>
          <a:bodyPr/>
          <a:lstStyle/>
          <a:p>
            <a:fld id="{FC345F4B-8075-4905-BF05-EFC12F22C8D4}" type="slidenum">
              <a:rPr lang="en-GB" smtClean="0"/>
              <a:t>‹#›</a:t>
            </a:fld>
            <a:endParaRPr lang="en-GB"/>
          </a:p>
        </p:txBody>
      </p:sp>
    </p:spTree>
    <p:extLst>
      <p:ext uri="{BB962C8B-B14F-4D97-AF65-F5344CB8AC3E}">
        <p14:creationId xmlns:p14="http://schemas.microsoft.com/office/powerpoint/2010/main" val="27473921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a:prstGeom prst="rect">
            <a:avLst/>
          </a:prstGeo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873500" y="273050"/>
            <a:ext cx="553720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95300" y="1435100"/>
            <a:ext cx="3259138"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95300" y="6356350"/>
            <a:ext cx="2311400" cy="365125"/>
          </a:xfrm>
          <a:prstGeom prst="rect">
            <a:avLst/>
          </a:prstGeom>
        </p:spPr>
        <p:txBody>
          <a:bodyPr/>
          <a:lstStyle/>
          <a:p>
            <a:fld id="{C79DCEDA-5B81-408B-9569-6C7D9EE96739}" type="datetimeFigureOut">
              <a:rPr lang="en-GB" smtClean="0"/>
              <a:t>19/04/2022</a:t>
            </a:fld>
            <a:endParaRPr lang="en-GB"/>
          </a:p>
        </p:txBody>
      </p:sp>
      <p:sp>
        <p:nvSpPr>
          <p:cNvPr id="6" name="Footer Placeholder 5"/>
          <p:cNvSpPr>
            <a:spLocks noGrp="1"/>
          </p:cNvSpPr>
          <p:nvPr>
            <p:ph type="ftr" sz="quarter" idx="11"/>
          </p:nvPr>
        </p:nvSpPr>
        <p:spPr>
          <a:xfrm>
            <a:off x="3384550" y="6356350"/>
            <a:ext cx="31369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7099300" y="6356350"/>
            <a:ext cx="2311400" cy="365125"/>
          </a:xfrm>
          <a:prstGeom prst="rect">
            <a:avLst/>
          </a:prstGeom>
        </p:spPr>
        <p:txBody>
          <a:bodyPr/>
          <a:lstStyle/>
          <a:p>
            <a:fld id="{FC345F4B-8075-4905-BF05-EFC12F22C8D4}" type="slidenum">
              <a:rPr lang="en-GB" smtClean="0"/>
              <a:t>‹#›</a:t>
            </a:fld>
            <a:endParaRPr lang="en-GB"/>
          </a:p>
        </p:txBody>
      </p:sp>
    </p:spTree>
    <p:extLst>
      <p:ext uri="{BB962C8B-B14F-4D97-AF65-F5344CB8AC3E}">
        <p14:creationId xmlns:p14="http://schemas.microsoft.com/office/powerpoint/2010/main" val="9133685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a:prstGeom prst="rect">
            <a:avLst/>
          </a:prstGeo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941513"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941513"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95300" y="6356350"/>
            <a:ext cx="2311400" cy="365125"/>
          </a:xfrm>
          <a:prstGeom prst="rect">
            <a:avLst/>
          </a:prstGeom>
        </p:spPr>
        <p:txBody>
          <a:bodyPr/>
          <a:lstStyle/>
          <a:p>
            <a:fld id="{C79DCEDA-5B81-408B-9569-6C7D9EE96739}" type="datetimeFigureOut">
              <a:rPr lang="en-GB" smtClean="0"/>
              <a:t>19/04/2022</a:t>
            </a:fld>
            <a:endParaRPr lang="en-GB"/>
          </a:p>
        </p:txBody>
      </p:sp>
      <p:sp>
        <p:nvSpPr>
          <p:cNvPr id="6" name="Footer Placeholder 5"/>
          <p:cNvSpPr>
            <a:spLocks noGrp="1"/>
          </p:cNvSpPr>
          <p:nvPr>
            <p:ph type="ftr" sz="quarter" idx="11"/>
          </p:nvPr>
        </p:nvSpPr>
        <p:spPr>
          <a:xfrm>
            <a:off x="3384550" y="6356350"/>
            <a:ext cx="31369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7099300" y="6356350"/>
            <a:ext cx="2311400" cy="365125"/>
          </a:xfrm>
          <a:prstGeom prst="rect">
            <a:avLst/>
          </a:prstGeom>
        </p:spPr>
        <p:txBody>
          <a:bodyPr/>
          <a:lstStyle/>
          <a:p>
            <a:fld id="{FC345F4B-8075-4905-BF05-EFC12F22C8D4}" type="slidenum">
              <a:rPr lang="en-GB" smtClean="0"/>
              <a:t>‹#›</a:t>
            </a:fld>
            <a:endParaRPr lang="en-GB"/>
          </a:p>
        </p:txBody>
      </p:sp>
    </p:spTree>
    <p:extLst>
      <p:ext uri="{BB962C8B-B14F-4D97-AF65-F5344CB8AC3E}">
        <p14:creationId xmlns:p14="http://schemas.microsoft.com/office/powerpoint/2010/main" val="26822982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95300" y="1600200"/>
            <a:ext cx="89154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95300" y="6356350"/>
            <a:ext cx="2311400" cy="365125"/>
          </a:xfrm>
          <a:prstGeom prst="rect">
            <a:avLst/>
          </a:prstGeom>
        </p:spPr>
        <p:txBody>
          <a:bodyPr/>
          <a:lstStyle/>
          <a:p>
            <a:fld id="{C79DCEDA-5B81-408B-9569-6C7D9EE96739}" type="datetimeFigureOut">
              <a:rPr lang="en-GB" smtClean="0"/>
              <a:t>19/04/2022</a:t>
            </a:fld>
            <a:endParaRPr lang="en-GB"/>
          </a:p>
        </p:txBody>
      </p:sp>
      <p:sp>
        <p:nvSpPr>
          <p:cNvPr id="5" name="Footer Placeholder 4"/>
          <p:cNvSpPr>
            <a:spLocks noGrp="1"/>
          </p:cNvSpPr>
          <p:nvPr>
            <p:ph type="ftr" sz="quarter" idx="11"/>
          </p:nvPr>
        </p:nvSpPr>
        <p:spPr>
          <a:xfrm>
            <a:off x="3384550" y="6356350"/>
            <a:ext cx="31369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7099300" y="6356350"/>
            <a:ext cx="2311400" cy="365125"/>
          </a:xfrm>
          <a:prstGeom prst="rect">
            <a:avLst/>
          </a:prstGeom>
        </p:spPr>
        <p:txBody>
          <a:bodyPr/>
          <a:lstStyle/>
          <a:p>
            <a:fld id="{FC345F4B-8075-4905-BF05-EFC12F22C8D4}" type="slidenum">
              <a:rPr lang="en-GB" smtClean="0"/>
              <a:t>‹#›</a:t>
            </a:fld>
            <a:endParaRPr lang="en-GB"/>
          </a:p>
        </p:txBody>
      </p:sp>
    </p:spTree>
    <p:extLst>
      <p:ext uri="{BB962C8B-B14F-4D97-AF65-F5344CB8AC3E}">
        <p14:creationId xmlns:p14="http://schemas.microsoft.com/office/powerpoint/2010/main" val="41099863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8"/>
            <a:ext cx="2228850" cy="5851525"/>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95300" y="274638"/>
            <a:ext cx="653415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95300" y="6356350"/>
            <a:ext cx="2311400" cy="365125"/>
          </a:xfrm>
          <a:prstGeom prst="rect">
            <a:avLst/>
          </a:prstGeom>
        </p:spPr>
        <p:txBody>
          <a:bodyPr/>
          <a:lstStyle/>
          <a:p>
            <a:fld id="{C79DCEDA-5B81-408B-9569-6C7D9EE96739}" type="datetimeFigureOut">
              <a:rPr lang="en-GB" smtClean="0"/>
              <a:t>19/04/2022</a:t>
            </a:fld>
            <a:endParaRPr lang="en-GB"/>
          </a:p>
        </p:txBody>
      </p:sp>
      <p:sp>
        <p:nvSpPr>
          <p:cNvPr id="5" name="Footer Placeholder 4"/>
          <p:cNvSpPr>
            <a:spLocks noGrp="1"/>
          </p:cNvSpPr>
          <p:nvPr>
            <p:ph type="ftr" sz="quarter" idx="11"/>
          </p:nvPr>
        </p:nvSpPr>
        <p:spPr>
          <a:xfrm>
            <a:off x="3384550" y="6356350"/>
            <a:ext cx="31369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7099300" y="6356350"/>
            <a:ext cx="2311400" cy="365125"/>
          </a:xfrm>
          <a:prstGeom prst="rect">
            <a:avLst/>
          </a:prstGeom>
        </p:spPr>
        <p:txBody>
          <a:bodyPr/>
          <a:lstStyle/>
          <a:p>
            <a:fld id="{FC345F4B-8075-4905-BF05-EFC12F22C8D4}" type="slidenum">
              <a:rPr lang="en-GB" smtClean="0"/>
              <a:t>‹#›</a:t>
            </a:fld>
            <a:endParaRPr lang="en-GB"/>
          </a:p>
        </p:txBody>
      </p:sp>
    </p:spTree>
    <p:extLst>
      <p:ext uri="{BB962C8B-B14F-4D97-AF65-F5344CB8AC3E}">
        <p14:creationId xmlns:p14="http://schemas.microsoft.com/office/powerpoint/2010/main" val="30272589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5"/>
            <a:ext cx="8420100" cy="1470025"/>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485900" y="3886200"/>
            <a:ext cx="69342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a:xfrm>
            <a:off x="495300" y="6356350"/>
            <a:ext cx="2311400" cy="365125"/>
          </a:xfrm>
          <a:prstGeom prst="rect">
            <a:avLst/>
          </a:prstGeom>
        </p:spPr>
        <p:txBody>
          <a:bodyPr/>
          <a:lstStyle/>
          <a:p>
            <a:fld id="{81CBF3ED-7D6B-4BD6-BAE5-A667E465ECE6}" type="datetimeFigureOut">
              <a:rPr lang="en-GB" smtClean="0"/>
              <a:t>19/04/2022</a:t>
            </a:fld>
            <a:endParaRPr lang="en-GB"/>
          </a:p>
        </p:txBody>
      </p:sp>
      <p:sp>
        <p:nvSpPr>
          <p:cNvPr id="5" name="Footer Placeholder 4"/>
          <p:cNvSpPr>
            <a:spLocks noGrp="1"/>
          </p:cNvSpPr>
          <p:nvPr>
            <p:ph type="ftr" sz="quarter" idx="11"/>
          </p:nvPr>
        </p:nvSpPr>
        <p:spPr>
          <a:xfrm>
            <a:off x="3384550" y="6356350"/>
            <a:ext cx="31369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7099300" y="6356350"/>
            <a:ext cx="2311400" cy="365125"/>
          </a:xfrm>
          <a:prstGeom prst="rect">
            <a:avLst/>
          </a:prstGeom>
        </p:spPr>
        <p:txBody>
          <a:bodyPr/>
          <a:lstStyle/>
          <a:p>
            <a:fld id="{E306EF3C-6559-40A3-896C-78A327DA6541}" type="slidenum">
              <a:rPr lang="en-GB" smtClean="0"/>
              <a:t>‹#›</a:t>
            </a:fld>
            <a:endParaRPr lang="en-GB"/>
          </a:p>
        </p:txBody>
      </p:sp>
    </p:spTree>
    <p:extLst>
      <p:ext uri="{BB962C8B-B14F-4D97-AF65-F5344CB8AC3E}">
        <p14:creationId xmlns:p14="http://schemas.microsoft.com/office/powerpoint/2010/main" val="262385688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495300" y="1600200"/>
            <a:ext cx="89154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95300" y="6356350"/>
            <a:ext cx="2311400" cy="365125"/>
          </a:xfrm>
          <a:prstGeom prst="rect">
            <a:avLst/>
          </a:prstGeom>
        </p:spPr>
        <p:txBody>
          <a:bodyPr/>
          <a:lstStyle/>
          <a:p>
            <a:fld id="{81CBF3ED-7D6B-4BD6-BAE5-A667E465ECE6}" type="datetimeFigureOut">
              <a:rPr lang="en-GB" smtClean="0"/>
              <a:t>19/04/2022</a:t>
            </a:fld>
            <a:endParaRPr lang="en-GB"/>
          </a:p>
        </p:txBody>
      </p:sp>
      <p:sp>
        <p:nvSpPr>
          <p:cNvPr id="5" name="Footer Placeholder 4"/>
          <p:cNvSpPr>
            <a:spLocks noGrp="1"/>
          </p:cNvSpPr>
          <p:nvPr>
            <p:ph type="ftr" sz="quarter" idx="11"/>
          </p:nvPr>
        </p:nvSpPr>
        <p:spPr>
          <a:xfrm>
            <a:off x="3384550" y="6356350"/>
            <a:ext cx="31369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7099300" y="6356350"/>
            <a:ext cx="2311400" cy="365125"/>
          </a:xfrm>
          <a:prstGeom prst="rect">
            <a:avLst/>
          </a:prstGeom>
        </p:spPr>
        <p:txBody>
          <a:bodyPr/>
          <a:lstStyle/>
          <a:p>
            <a:fld id="{E306EF3C-6559-40A3-896C-78A327DA6541}" type="slidenum">
              <a:rPr lang="en-GB" smtClean="0"/>
              <a:t>‹#›</a:t>
            </a:fld>
            <a:endParaRPr lang="en-GB"/>
          </a:p>
        </p:txBody>
      </p:sp>
    </p:spTree>
    <p:extLst>
      <p:ext uri="{BB962C8B-B14F-4D97-AF65-F5344CB8AC3E}">
        <p14:creationId xmlns:p14="http://schemas.microsoft.com/office/powerpoint/2010/main" val="52393625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0100" cy="1362075"/>
          </a:xfrm>
          <a:prstGeom prst="rect">
            <a:avLst/>
          </a:prstGeo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82638" y="2906713"/>
            <a:ext cx="84201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95300" y="6356350"/>
            <a:ext cx="2311400" cy="365125"/>
          </a:xfrm>
          <a:prstGeom prst="rect">
            <a:avLst/>
          </a:prstGeom>
        </p:spPr>
        <p:txBody>
          <a:bodyPr/>
          <a:lstStyle/>
          <a:p>
            <a:fld id="{81CBF3ED-7D6B-4BD6-BAE5-A667E465ECE6}" type="datetimeFigureOut">
              <a:rPr lang="en-GB" smtClean="0"/>
              <a:t>19/04/2022</a:t>
            </a:fld>
            <a:endParaRPr lang="en-GB"/>
          </a:p>
        </p:txBody>
      </p:sp>
      <p:sp>
        <p:nvSpPr>
          <p:cNvPr id="5" name="Footer Placeholder 4"/>
          <p:cNvSpPr>
            <a:spLocks noGrp="1"/>
          </p:cNvSpPr>
          <p:nvPr>
            <p:ph type="ftr" sz="quarter" idx="11"/>
          </p:nvPr>
        </p:nvSpPr>
        <p:spPr>
          <a:xfrm>
            <a:off x="3384550" y="6356350"/>
            <a:ext cx="31369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7099300" y="6356350"/>
            <a:ext cx="2311400" cy="365125"/>
          </a:xfrm>
          <a:prstGeom prst="rect">
            <a:avLst/>
          </a:prstGeom>
        </p:spPr>
        <p:txBody>
          <a:bodyPr/>
          <a:lstStyle/>
          <a:p>
            <a:fld id="{E306EF3C-6559-40A3-896C-78A327DA6541}" type="slidenum">
              <a:rPr lang="en-GB" smtClean="0"/>
              <a:t>‹#›</a:t>
            </a:fld>
            <a:endParaRPr lang="en-GB"/>
          </a:p>
        </p:txBody>
      </p:sp>
    </p:spTree>
    <p:extLst>
      <p:ext uri="{BB962C8B-B14F-4D97-AF65-F5344CB8AC3E}">
        <p14:creationId xmlns:p14="http://schemas.microsoft.com/office/powerpoint/2010/main" val="153873461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95300" y="1600200"/>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029200" y="1600200"/>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495300" y="6356350"/>
            <a:ext cx="2311400" cy="365125"/>
          </a:xfrm>
          <a:prstGeom prst="rect">
            <a:avLst/>
          </a:prstGeom>
        </p:spPr>
        <p:txBody>
          <a:bodyPr/>
          <a:lstStyle/>
          <a:p>
            <a:fld id="{81CBF3ED-7D6B-4BD6-BAE5-A667E465ECE6}" type="datetimeFigureOut">
              <a:rPr lang="en-GB" smtClean="0"/>
              <a:t>19/04/2022</a:t>
            </a:fld>
            <a:endParaRPr lang="en-GB"/>
          </a:p>
        </p:txBody>
      </p:sp>
      <p:sp>
        <p:nvSpPr>
          <p:cNvPr id="6" name="Footer Placeholder 5"/>
          <p:cNvSpPr>
            <a:spLocks noGrp="1"/>
          </p:cNvSpPr>
          <p:nvPr>
            <p:ph type="ftr" sz="quarter" idx="11"/>
          </p:nvPr>
        </p:nvSpPr>
        <p:spPr>
          <a:xfrm>
            <a:off x="3384550" y="6356350"/>
            <a:ext cx="31369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7099300" y="6356350"/>
            <a:ext cx="2311400" cy="365125"/>
          </a:xfrm>
          <a:prstGeom prst="rect">
            <a:avLst/>
          </a:prstGeom>
        </p:spPr>
        <p:txBody>
          <a:bodyPr/>
          <a:lstStyle/>
          <a:p>
            <a:fld id="{E306EF3C-6559-40A3-896C-78A327DA6541}" type="slidenum">
              <a:rPr lang="en-GB" smtClean="0"/>
              <a:t>‹#›</a:t>
            </a:fld>
            <a:endParaRPr lang="en-GB"/>
          </a:p>
        </p:txBody>
      </p:sp>
    </p:spTree>
    <p:extLst>
      <p:ext uri="{BB962C8B-B14F-4D97-AF65-F5344CB8AC3E}">
        <p14:creationId xmlns:p14="http://schemas.microsoft.com/office/powerpoint/2010/main" val="67970718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95300" y="1535113"/>
            <a:ext cx="437673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73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5032375" y="1535113"/>
            <a:ext cx="437832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375" y="2174875"/>
            <a:ext cx="437832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495300" y="6356350"/>
            <a:ext cx="2311400" cy="365125"/>
          </a:xfrm>
          <a:prstGeom prst="rect">
            <a:avLst/>
          </a:prstGeom>
        </p:spPr>
        <p:txBody>
          <a:bodyPr/>
          <a:lstStyle/>
          <a:p>
            <a:fld id="{81CBF3ED-7D6B-4BD6-BAE5-A667E465ECE6}" type="datetimeFigureOut">
              <a:rPr lang="en-GB" smtClean="0"/>
              <a:t>19/04/2022</a:t>
            </a:fld>
            <a:endParaRPr lang="en-GB"/>
          </a:p>
        </p:txBody>
      </p:sp>
      <p:sp>
        <p:nvSpPr>
          <p:cNvPr id="8" name="Footer Placeholder 7"/>
          <p:cNvSpPr>
            <a:spLocks noGrp="1"/>
          </p:cNvSpPr>
          <p:nvPr>
            <p:ph type="ftr" sz="quarter" idx="11"/>
          </p:nvPr>
        </p:nvSpPr>
        <p:spPr>
          <a:xfrm>
            <a:off x="3384550" y="6356350"/>
            <a:ext cx="31369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7099300" y="6356350"/>
            <a:ext cx="2311400" cy="365125"/>
          </a:xfrm>
          <a:prstGeom prst="rect">
            <a:avLst/>
          </a:prstGeom>
        </p:spPr>
        <p:txBody>
          <a:bodyPr/>
          <a:lstStyle/>
          <a:p>
            <a:fld id="{E306EF3C-6559-40A3-896C-78A327DA6541}" type="slidenum">
              <a:rPr lang="en-GB" smtClean="0"/>
              <a:t>‹#›</a:t>
            </a:fld>
            <a:endParaRPr lang="en-GB"/>
          </a:p>
        </p:txBody>
      </p:sp>
    </p:spTree>
    <p:extLst>
      <p:ext uri="{BB962C8B-B14F-4D97-AF65-F5344CB8AC3E}">
        <p14:creationId xmlns:p14="http://schemas.microsoft.com/office/powerpoint/2010/main" val="1550101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95300" y="1600201"/>
            <a:ext cx="437515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035550" y="1600201"/>
            <a:ext cx="437515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495300" y="6356351"/>
            <a:ext cx="2311400" cy="365125"/>
          </a:xfrm>
          <a:prstGeom prst="rect">
            <a:avLst/>
          </a:prstGeom>
        </p:spPr>
        <p:txBody>
          <a:bodyPr/>
          <a:lstStyle/>
          <a:p>
            <a:fld id="{F2CCE541-507E-48AD-8C01-CF563DFE6F43}" type="datetimeFigureOut">
              <a:rPr lang="en-GB" smtClean="0"/>
              <a:t>19/04/2022</a:t>
            </a:fld>
            <a:endParaRPr lang="en-GB"/>
          </a:p>
        </p:txBody>
      </p:sp>
      <p:sp>
        <p:nvSpPr>
          <p:cNvPr id="6" name="Footer Placeholder 5"/>
          <p:cNvSpPr>
            <a:spLocks noGrp="1"/>
          </p:cNvSpPr>
          <p:nvPr>
            <p:ph type="ftr" sz="quarter" idx="11"/>
          </p:nvPr>
        </p:nvSpPr>
        <p:spPr>
          <a:xfrm>
            <a:off x="3384550" y="6356351"/>
            <a:ext cx="31369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7099300" y="6356351"/>
            <a:ext cx="2311400" cy="365125"/>
          </a:xfrm>
          <a:prstGeom prst="rect">
            <a:avLst/>
          </a:prstGeom>
        </p:spPr>
        <p:txBody>
          <a:bodyPr/>
          <a:lstStyle/>
          <a:p>
            <a:fld id="{6586A449-AD69-4E4B-8063-712DD3A0DEA2}" type="slidenum">
              <a:rPr lang="en-GB" smtClean="0"/>
              <a:t>‹#›</a:t>
            </a:fld>
            <a:endParaRPr lang="en-GB"/>
          </a:p>
        </p:txBody>
      </p:sp>
    </p:spTree>
    <p:extLst>
      <p:ext uri="{BB962C8B-B14F-4D97-AF65-F5344CB8AC3E}">
        <p14:creationId xmlns:p14="http://schemas.microsoft.com/office/powerpoint/2010/main" val="269970378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a:xfrm>
            <a:off x="495300" y="6356350"/>
            <a:ext cx="2311400" cy="365125"/>
          </a:xfrm>
          <a:prstGeom prst="rect">
            <a:avLst/>
          </a:prstGeom>
        </p:spPr>
        <p:txBody>
          <a:bodyPr/>
          <a:lstStyle/>
          <a:p>
            <a:fld id="{81CBF3ED-7D6B-4BD6-BAE5-A667E465ECE6}" type="datetimeFigureOut">
              <a:rPr lang="en-GB" smtClean="0"/>
              <a:t>19/04/2022</a:t>
            </a:fld>
            <a:endParaRPr lang="en-GB"/>
          </a:p>
        </p:txBody>
      </p:sp>
      <p:sp>
        <p:nvSpPr>
          <p:cNvPr id="4" name="Footer Placeholder 3"/>
          <p:cNvSpPr>
            <a:spLocks noGrp="1"/>
          </p:cNvSpPr>
          <p:nvPr>
            <p:ph type="ftr" sz="quarter" idx="11"/>
          </p:nvPr>
        </p:nvSpPr>
        <p:spPr>
          <a:xfrm>
            <a:off x="3384550" y="6356350"/>
            <a:ext cx="31369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7099300" y="6356350"/>
            <a:ext cx="2311400" cy="365125"/>
          </a:xfrm>
          <a:prstGeom prst="rect">
            <a:avLst/>
          </a:prstGeom>
        </p:spPr>
        <p:txBody>
          <a:bodyPr/>
          <a:lstStyle/>
          <a:p>
            <a:fld id="{E306EF3C-6559-40A3-896C-78A327DA6541}" type="slidenum">
              <a:rPr lang="en-GB" smtClean="0"/>
              <a:t>‹#›</a:t>
            </a:fld>
            <a:endParaRPr lang="en-GB"/>
          </a:p>
        </p:txBody>
      </p:sp>
    </p:spTree>
    <p:extLst>
      <p:ext uri="{BB962C8B-B14F-4D97-AF65-F5344CB8AC3E}">
        <p14:creationId xmlns:p14="http://schemas.microsoft.com/office/powerpoint/2010/main" val="252225980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95300" y="6356350"/>
            <a:ext cx="2311400" cy="365125"/>
          </a:xfrm>
          <a:prstGeom prst="rect">
            <a:avLst/>
          </a:prstGeom>
        </p:spPr>
        <p:txBody>
          <a:bodyPr/>
          <a:lstStyle/>
          <a:p>
            <a:fld id="{81CBF3ED-7D6B-4BD6-BAE5-A667E465ECE6}" type="datetimeFigureOut">
              <a:rPr lang="en-GB" smtClean="0"/>
              <a:t>19/04/2022</a:t>
            </a:fld>
            <a:endParaRPr lang="en-GB"/>
          </a:p>
        </p:txBody>
      </p:sp>
      <p:sp>
        <p:nvSpPr>
          <p:cNvPr id="3" name="Footer Placeholder 2"/>
          <p:cNvSpPr>
            <a:spLocks noGrp="1"/>
          </p:cNvSpPr>
          <p:nvPr>
            <p:ph type="ftr" sz="quarter" idx="11"/>
          </p:nvPr>
        </p:nvSpPr>
        <p:spPr>
          <a:xfrm>
            <a:off x="3384550" y="6356350"/>
            <a:ext cx="31369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7099300" y="6356350"/>
            <a:ext cx="2311400" cy="365125"/>
          </a:xfrm>
          <a:prstGeom prst="rect">
            <a:avLst/>
          </a:prstGeom>
        </p:spPr>
        <p:txBody>
          <a:bodyPr/>
          <a:lstStyle/>
          <a:p>
            <a:fld id="{E306EF3C-6559-40A3-896C-78A327DA6541}" type="slidenum">
              <a:rPr lang="en-GB" smtClean="0"/>
              <a:t>‹#›</a:t>
            </a:fld>
            <a:endParaRPr lang="en-GB"/>
          </a:p>
        </p:txBody>
      </p:sp>
    </p:spTree>
    <p:extLst>
      <p:ext uri="{BB962C8B-B14F-4D97-AF65-F5344CB8AC3E}">
        <p14:creationId xmlns:p14="http://schemas.microsoft.com/office/powerpoint/2010/main" val="12742509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a:prstGeom prst="rect">
            <a:avLst/>
          </a:prstGeo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873500" y="273050"/>
            <a:ext cx="553720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95300" y="1435100"/>
            <a:ext cx="3259138"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95300" y="6356350"/>
            <a:ext cx="2311400" cy="365125"/>
          </a:xfrm>
          <a:prstGeom prst="rect">
            <a:avLst/>
          </a:prstGeom>
        </p:spPr>
        <p:txBody>
          <a:bodyPr/>
          <a:lstStyle/>
          <a:p>
            <a:fld id="{81CBF3ED-7D6B-4BD6-BAE5-A667E465ECE6}" type="datetimeFigureOut">
              <a:rPr lang="en-GB" smtClean="0"/>
              <a:t>19/04/2022</a:t>
            </a:fld>
            <a:endParaRPr lang="en-GB"/>
          </a:p>
        </p:txBody>
      </p:sp>
      <p:sp>
        <p:nvSpPr>
          <p:cNvPr id="6" name="Footer Placeholder 5"/>
          <p:cNvSpPr>
            <a:spLocks noGrp="1"/>
          </p:cNvSpPr>
          <p:nvPr>
            <p:ph type="ftr" sz="quarter" idx="11"/>
          </p:nvPr>
        </p:nvSpPr>
        <p:spPr>
          <a:xfrm>
            <a:off x="3384550" y="6356350"/>
            <a:ext cx="31369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7099300" y="6356350"/>
            <a:ext cx="2311400" cy="365125"/>
          </a:xfrm>
          <a:prstGeom prst="rect">
            <a:avLst/>
          </a:prstGeom>
        </p:spPr>
        <p:txBody>
          <a:bodyPr/>
          <a:lstStyle/>
          <a:p>
            <a:fld id="{E306EF3C-6559-40A3-896C-78A327DA6541}" type="slidenum">
              <a:rPr lang="en-GB" smtClean="0"/>
              <a:t>‹#›</a:t>
            </a:fld>
            <a:endParaRPr lang="en-GB"/>
          </a:p>
        </p:txBody>
      </p:sp>
    </p:spTree>
    <p:extLst>
      <p:ext uri="{BB962C8B-B14F-4D97-AF65-F5344CB8AC3E}">
        <p14:creationId xmlns:p14="http://schemas.microsoft.com/office/powerpoint/2010/main" val="35265965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a:prstGeom prst="rect">
            <a:avLst/>
          </a:prstGeo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941513"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941513"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95300" y="6356350"/>
            <a:ext cx="2311400" cy="365125"/>
          </a:xfrm>
          <a:prstGeom prst="rect">
            <a:avLst/>
          </a:prstGeom>
        </p:spPr>
        <p:txBody>
          <a:bodyPr/>
          <a:lstStyle/>
          <a:p>
            <a:fld id="{81CBF3ED-7D6B-4BD6-BAE5-A667E465ECE6}" type="datetimeFigureOut">
              <a:rPr lang="en-GB" smtClean="0"/>
              <a:t>19/04/2022</a:t>
            </a:fld>
            <a:endParaRPr lang="en-GB"/>
          </a:p>
        </p:txBody>
      </p:sp>
      <p:sp>
        <p:nvSpPr>
          <p:cNvPr id="6" name="Footer Placeholder 5"/>
          <p:cNvSpPr>
            <a:spLocks noGrp="1"/>
          </p:cNvSpPr>
          <p:nvPr>
            <p:ph type="ftr" sz="quarter" idx="11"/>
          </p:nvPr>
        </p:nvSpPr>
        <p:spPr>
          <a:xfrm>
            <a:off x="3384550" y="6356350"/>
            <a:ext cx="31369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7099300" y="6356350"/>
            <a:ext cx="2311400" cy="365125"/>
          </a:xfrm>
          <a:prstGeom prst="rect">
            <a:avLst/>
          </a:prstGeom>
        </p:spPr>
        <p:txBody>
          <a:bodyPr/>
          <a:lstStyle/>
          <a:p>
            <a:fld id="{E306EF3C-6559-40A3-896C-78A327DA6541}" type="slidenum">
              <a:rPr lang="en-GB" smtClean="0"/>
              <a:t>‹#›</a:t>
            </a:fld>
            <a:endParaRPr lang="en-GB"/>
          </a:p>
        </p:txBody>
      </p:sp>
    </p:spTree>
    <p:extLst>
      <p:ext uri="{BB962C8B-B14F-4D97-AF65-F5344CB8AC3E}">
        <p14:creationId xmlns:p14="http://schemas.microsoft.com/office/powerpoint/2010/main" val="427719650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95300" y="1600200"/>
            <a:ext cx="89154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95300" y="6356350"/>
            <a:ext cx="2311400" cy="365125"/>
          </a:xfrm>
          <a:prstGeom prst="rect">
            <a:avLst/>
          </a:prstGeom>
        </p:spPr>
        <p:txBody>
          <a:bodyPr/>
          <a:lstStyle/>
          <a:p>
            <a:fld id="{81CBF3ED-7D6B-4BD6-BAE5-A667E465ECE6}" type="datetimeFigureOut">
              <a:rPr lang="en-GB" smtClean="0"/>
              <a:t>19/04/2022</a:t>
            </a:fld>
            <a:endParaRPr lang="en-GB"/>
          </a:p>
        </p:txBody>
      </p:sp>
      <p:sp>
        <p:nvSpPr>
          <p:cNvPr id="5" name="Footer Placeholder 4"/>
          <p:cNvSpPr>
            <a:spLocks noGrp="1"/>
          </p:cNvSpPr>
          <p:nvPr>
            <p:ph type="ftr" sz="quarter" idx="11"/>
          </p:nvPr>
        </p:nvSpPr>
        <p:spPr>
          <a:xfrm>
            <a:off x="3384550" y="6356350"/>
            <a:ext cx="31369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7099300" y="6356350"/>
            <a:ext cx="2311400" cy="365125"/>
          </a:xfrm>
          <a:prstGeom prst="rect">
            <a:avLst/>
          </a:prstGeom>
        </p:spPr>
        <p:txBody>
          <a:bodyPr/>
          <a:lstStyle/>
          <a:p>
            <a:fld id="{E306EF3C-6559-40A3-896C-78A327DA6541}" type="slidenum">
              <a:rPr lang="en-GB" smtClean="0"/>
              <a:t>‹#›</a:t>
            </a:fld>
            <a:endParaRPr lang="en-GB"/>
          </a:p>
        </p:txBody>
      </p:sp>
    </p:spTree>
    <p:extLst>
      <p:ext uri="{BB962C8B-B14F-4D97-AF65-F5344CB8AC3E}">
        <p14:creationId xmlns:p14="http://schemas.microsoft.com/office/powerpoint/2010/main" val="240983868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8"/>
            <a:ext cx="2228850" cy="5851525"/>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95300" y="274638"/>
            <a:ext cx="653415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95300" y="6356350"/>
            <a:ext cx="2311400" cy="365125"/>
          </a:xfrm>
          <a:prstGeom prst="rect">
            <a:avLst/>
          </a:prstGeom>
        </p:spPr>
        <p:txBody>
          <a:bodyPr/>
          <a:lstStyle/>
          <a:p>
            <a:fld id="{81CBF3ED-7D6B-4BD6-BAE5-A667E465ECE6}" type="datetimeFigureOut">
              <a:rPr lang="en-GB" smtClean="0"/>
              <a:t>19/04/2022</a:t>
            </a:fld>
            <a:endParaRPr lang="en-GB"/>
          </a:p>
        </p:txBody>
      </p:sp>
      <p:sp>
        <p:nvSpPr>
          <p:cNvPr id="5" name="Footer Placeholder 4"/>
          <p:cNvSpPr>
            <a:spLocks noGrp="1"/>
          </p:cNvSpPr>
          <p:nvPr>
            <p:ph type="ftr" sz="quarter" idx="11"/>
          </p:nvPr>
        </p:nvSpPr>
        <p:spPr>
          <a:xfrm>
            <a:off x="3384550" y="6356350"/>
            <a:ext cx="31369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7099300" y="6356350"/>
            <a:ext cx="2311400" cy="365125"/>
          </a:xfrm>
          <a:prstGeom prst="rect">
            <a:avLst/>
          </a:prstGeom>
        </p:spPr>
        <p:txBody>
          <a:bodyPr/>
          <a:lstStyle/>
          <a:p>
            <a:fld id="{E306EF3C-6559-40A3-896C-78A327DA6541}" type="slidenum">
              <a:rPr lang="en-GB" smtClean="0"/>
              <a:t>‹#›</a:t>
            </a:fld>
            <a:endParaRPr lang="en-GB"/>
          </a:p>
        </p:txBody>
      </p:sp>
    </p:spTree>
    <p:extLst>
      <p:ext uri="{BB962C8B-B14F-4D97-AF65-F5344CB8AC3E}">
        <p14:creationId xmlns:p14="http://schemas.microsoft.com/office/powerpoint/2010/main" val="389893307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5"/>
            <a:ext cx="8420100" cy="1470025"/>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485900" y="3886200"/>
            <a:ext cx="69342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a:xfrm>
            <a:off x="495300" y="6356350"/>
            <a:ext cx="2311400" cy="365125"/>
          </a:xfrm>
          <a:prstGeom prst="rect">
            <a:avLst/>
          </a:prstGeom>
        </p:spPr>
        <p:txBody>
          <a:bodyPr/>
          <a:lstStyle/>
          <a:p>
            <a:fld id="{568F680B-E859-44A9-ACF0-BF6240ADA54A}" type="datetimeFigureOut">
              <a:rPr lang="en-GB" smtClean="0"/>
              <a:t>19/04/2022</a:t>
            </a:fld>
            <a:endParaRPr lang="en-GB"/>
          </a:p>
        </p:txBody>
      </p:sp>
      <p:sp>
        <p:nvSpPr>
          <p:cNvPr id="5" name="Footer Placeholder 4"/>
          <p:cNvSpPr>
            <a:spLocks noGrp="1"/>
          </p:cNvSpPr>
          <p:nvPr>
            <p:ph type="ftr" sz="quarter" idx="11"/>
          </p:nvPr>
        </p:nvSpPr>
        <p:spPr>
          <a:xfrm>
            <a:off x="3384550" y="6356350"/>
            <a:ext cx="31369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7099300" y="6356350"/>
            <a:ext cx="2311400" cy="365125"/>
          </a:xfrm>
          <a:prstGeom prst="rect">
            <a:avLst/>
          </a:prstGeom>
        </p:spPr>
        <p:txBody>
          <a:bodyPr/>
          <a:lstStyle/>
          <a:p>
            <a:fld id="{6F345BBD-1876-48F5-AB62-8B9D1BDBD20A}" type="slidenum">
              <a:rPr lang="en-GB" smtClean="0"/>
              <a:t>‹#›</a:t>
            </a:fld>
            <a:endParaRPr lang="en-GB"/>
          </a:p>
        </p:txBody>
      </p:sp>
    </p:spTree>
    <p:extLst>
      <p:ext uri="{BB962C8B-B14F-4D97-AF65-F5344CB8AC3E}">
        <p14:creationId xmlns:p14="http://schemas.microsoft.com/office/powerpoint/2010/main" val="282106514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495300" y="1600200"/>
            <a:ext cx="89154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95300" y="6356350"/>
            <a:ext cx="2311400" cy="365125"/>
          </a:xfrm>
          <a:prstGeom prst="rect">
            <a:avLst/>
          </a:prstGeom>
        </p:spPr>
        <p:txBody>
          <a:bodyPr/>
          <a:lstStyle/>
          <a:p>
            <a:fld id="{568F680B-E859-44A9-ACF0-BF6240ADA54A}" type="datetimeFigureOut">
              <a:rPr lang="en-GB" smtClean="0"/>
              <a:t>19/04/2022</a:t>
            </a:fld>
            <a:endParaRPr lang="en-GB"/>
          </a:p>
        </p:txBody>
      </p:sp>
      <p:sp>
        <p:nvSpPr>
          <p:cNvPr id="5" name="Footer Placeholder 4"/>
          <p:cNvSpPr>
            <a:spLocks noGrp="1"/>
          </p:cNvSpPr>
          <p:nvPr>
            <p:ph type="ftr" sz="quarter" idx="11"/>
          </p:nvPr>
        </p:nvSpPr>
        <p:spPr>
          <a:xfrm>
            <a:off x="3384550" y="6356350"/>
            <a:ext cx="31369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7099300" y="6356350"/>
            <a:ext cx="2311400" cy="365125"/>
          </a:xfrm>
          <a:prstGeom prst="rect">
            <a:avLst/>
          </a:prstGeom>
        </p:spPr>
        <p:txBody>
          <a:bodyPr/>
          <a:lstStyle/>
          <a:p>
            <a:fld id="{6F345BBD-1876-48F5-AB62-8B9D1BDBD20A}" type="slidenum">
              <a:rPr lang="en-GB" smtClean="0"/>
              <a:t>‹#›</a:t>
            </a:fld>
            <a:endParaRPr lang="en-GB"/>
          </a:p>
        </p:txBody>
      </p:sp>
    </p:spTree>
    <p:extLst>
      <p:ext uri="{BB962C8B-B14F-4D97-AF65-F5344CB8AC3E}">
        <p14:creationId xmlns:p14="http://schemas.microsoft.com/office/powerpoint/2010/main" val="74120453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0100" cy="1362075"/>
          </a:xfrm>
          <a:prstGeom prst="rect">
            <a:avLst/>
          </a:prstGeo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82638" y="2906713"/>
            <a:ext cx="84201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95300" y="6356350"/>
            <a:ext cx="2311400" cy="365125"/>
          </a:xfrm>
          <a:prstGeom prst="rect">
            <a:avLst/>
          </a:prstGeom>
        </p:spPr>
        <p:txBody>
          <a:bodyPr/>
          <a:lstStyle/>
          <a:p>
            <a:fld id="{568F680B-E859-44A9-ACF0-BF6240ADA54A}" type="datetimeFigureOut">
              <a:rPr lang="en-GB" smtClean="0"/>
              <a:t>19/04/2022</a:t>
            </a:fld>
            <a:endParaRPr lang="en-GB"/>
          </a:p>
        </p:txBody>
      </p:sp>
      <p:sp>
        <p:nvSpPr>
          <p:cNvPr id="5" name="Footer Placeholder 4"/>
          <p:cNvSpPr>
            <a:spLocks noGrp="1"/>
          </p:cNvSpPr>
          <p:nvPr>
            <p:ph type="ftr" sz="quarter" idx="11"/>
          </p:nvPr>
        </p:nvSpPr>
        <p:spPr>
          <a:xfrm>
            <a:off x="3384550" y="6356350"/>
            <a:ext cx="31369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7099300" y="6356350"/>
            <a:ext cx="2311400" cy="365125"/>
          </a:xfrm>
          <a:prstGeom prst="rect">
            <a:avLst/>
          </a:prstGeom>
        </p:spPr>
        <p:txBody>
          <a:bodyPr/>
          <a:lstStyle/>
          <a:p>
            <a:fld id="{6F345BBD-1876-48F5-AB62-8B9D1BDBD20A}" type="slidenum">
              <a:rPr lang="en-GB" smtClean="0"/>
              <a:t>‹#›</a:t>
            </a:fld>
            <a:endParaRPr lang="en-GB"/>
          </a:p>
        </p:txBody>
      </p:sp>
    </p:spTree>
    <p:extLst>
      <p:ext uri="{BB962C8B-B14F-4D97-AF65-F5344CB8AC3E}">
        <p14:creationId xmlns:p14="http://schemas.microsoft.com/office/powerpoint/2010/main" val="382795010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95300" y="1600200"/>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029200" y="1600200"/>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495300" y="6356350"/>
            <a:ext cx="2311400" cy="365125"/>
          </a:xfrm>
          <a:prstGeom prst="rect">
            <a:avLst/>
          </a:prstGeom>
        </p:spPr>
        <p:txBody>
          <a:bodyPr/>
          <a:lstStyle/>
          <a:p>
            <a:fld id="{568F680B-E859-44A9-ACF0-BF6240ADA54A}" type="datetimeFigureOut">
              <a:rPr lang="en-GB" smtClean="0"/>
              <a:t>19/04/2022</a:t>
            </a:fld>
            <a:endParaRPr lang="en-GB"/>
          </a:p>
        </p:txBody>
      </p:sp>
      <p:sp>
        <p:nvSpPr>
          <p:cNvPr id="6" name="Footer Placeholder 5"/>
          <p:cNvSpPr>
            <a:spLocks noGrp="1"/>
          </p:cNvSpPr>
          <p:nvPr>
            <p:ph type="ftr" sz="quarter" idx="11"/>
          </p:nvPr>
        </p:nvSpPr>
        <p:spPr>
          <a:xfrm>
            <a:off x="3384550" y="6356350"/>
            <a:ext cx="31369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7099300" y="6356350"/>
            <a:ext cx="2311400" cy="365125"/>
          </a:xfrm>
          <a:prstGeom prst="rect">
            <a:avLst/>
          </a:prstGeom>
        </p:spPr>
        <p:txBody>
          <a:bodyPr/>
          <a:lstStyle/>
          <a:p>
            <a:fld id="{6F345BBD-1876-48F5-AB62-8B9D1BDBD20A}" type="slidenum">
              <a:rPr lang="en-GB" smtClean="0"/>
              <a:t>‹#›</a:t>
            </a:fld>
            <a:endParaRPr lang="en-GB"/>
          </a:p>
        </p:txBody>
      </p:sp>
    </p:spTree>
    <p:extLst>
      <p:ext uri="{BB962C8B-B14F-4D97-AF65-F5344CB8AC3E}">
        <p14:creationId xmlns:p14="http://schemas.microsoft.com/office/powerpoint/2010/main" val="3036345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95300" y="1535113"/>
            <a:ext cx="4376870"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870"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5032111" y="1535113"/>
            <a:ext cx="4378590"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111" y="2174875"/>
            <a:ext cx="4378590"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495300" y="6356351"/>
            <a:ext cx="2311400" cy="365125"/>
          </a:xfrm>
          <a:prstGeom prst="rect">
            <a:avLst/>
          </a:prstGeom>
        </p:spPr>
        <p:txBody>
          <a:bodyPr/>
          <a:lstStyle/>
          <a:p>
            <a:fld id="{F2CCE541-507E-48AD-8C01-CF563DFE6F43}" type="datetimeFigureOut">
              <a:rPr lang="en-GB" smtClean="0"/>
              <a:t>19/04/2022</a:t>
            </a:fld>
            <a:endParaRPr lang="en-GB"/>
          </a:p>
        </p:txBody>
      </p:sp>
      <p:sp>
        <p:nvSpPr>
          <p:cNvPr id="8" name="Footer Placeholder 7"/>
          <p:cNvSpPr>
            <a:spLocks noGrp="1"/>
          </p:cNvSpPr>
          <p:nvPr>
            <p:ph type="ftr" sz="quarter" idx="11"/>
          </p:nvPr>
        </p:nvSpPr>
        <p:spPr>
          <a:xfrm>
            <a:off x="3384550" y="6356351"/>
            <a:ext cx="31369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7099300" y="6356351"/>
            <a:ext cx="2311400" cy="365125"/>
          </a:xfrm>
          <a:prstGeom prst="rect">
            <a:avLst/>
          </a:prstGeom>
        </p:spPr>
        <p:txBody>
          <a:bodyPr/>
          <a:lstStyle/>
          <a:p>
            <a:fld id="{6586A449-AD69-4E4B-8063-712DD3A0DEA2}" type="slidenum">
              <a:rPr lang="en-GB" smtClean="0"/>
              <a:t>‹#›</a:t>
            </a:fld>
            <a:endParaRPr lang="en-GB"/>
          </a:p>
        </p:txBody>
      </p:sp>
    </p:spTree>
    <p:extLst>
      <p:ext uri="{BB962C8B-B14F-4D97-AF65-F5344CB8AC3E}">
        <p14:creationId xmlns:p14="http://schemas.microsoft.com/office/powerpoint/2010/main" val="81954141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95300" y="1535113"/>
            <a:ext cx="437673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73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5032375" y="1535113"/>
            <a:ext cx="437832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375" y="2174875"/>
            <a:ext cx="437832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495300" y="6356350"/>
            <a:ext cx="2311400" cy="365125"/>
          </a:xfrm>
          <a:prstGeom prst="rect">
            <a:avLst/>
          </a:prstGeom>
        </p:spPr>
        <p:txBody>
          <a:bodyPr/>
          <a:lstStyle/>
          <a:p>
            <a:fld id="{568F680B-E859-44A9-ACF0-BF6240ADA54A}" type="datetimeFigureOut">
              <a:rPr lang="en-GB" smtClean="0"/>
              <a:t>19/04/2022</a:t>
            </a:fld>
            <a:endParaRPr lang="en-GB"/>
          </a:p>
        </p:txBody>
      </p:sp>
      <p:sp>
        <p:nvSpPr>
          <p:cNvPr id="8" name="Footer Placeholder 7"/>
          <p:cNvSpPr>
            <a:spLocks noGrp="1"/>
          </p:cNvSpPr>
          <p:nvPr>
            <p:ph type="ftr" sz="quarter" idx="11"/>
          </p:nvPr>
        </p:nvSpPr>
        <p:spPr>
          <a:xfrm>
            <a:off x="3384550" y="6356350"/>
            <a:ext cx="31369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7099300" y="6356350"/>
            <a:ext cx="2311400" cy="365125"/>
          </a:xfrm>
          <a:prstGeom prst="rect">
            <a:avLst/>
          </a:prstGeom>
        </p:spPr>
        <p:txBody>
          <a:bodyPr/>
          <a:lstStyle/>
          <a:p>
            <a:fld id="{6F345BBD-1876-48F5-AB62-8B9D1BDBD20A}" type="slidenum">
              <a:rPr lang="en-GB" smtClean="0"/>
              <a:t>‹#›</a:t>
            </a:fld>
            <a:endParaRPr lang="en-GB"/>
          </a:p>
        </p:txBody>
      </p:sp>
    </p:spTree>
    <p:extLst>
      <p:ext uri="{BB962C8B-B14F-4D97-AF65-F5344CB8AC3E}">
        <p14:creationId xmlns:p14="http://schemas.microsoft.com/office/powerpoint/2010/main" val="24451230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a:xfrm>
            <a:off x="495300" y="6356351"/>
            <a:ext cx="2311400" cy="365125"/>
          </a:xfrm>
          <a:prstGeom prst="rect">
            <a:avLst/>
          </a:prstGeom>
        </p:spPr>
        <p:txBody>
          <a:bodyPr/>
          <a:lstStyle/>
          <a:p>
            <a:fld id="{F2CCE541-507E-48AD-8C01-CF563DFE6F43}" type="datetimeFigureOut">
              <a:rPr lang="en-GB" smtClean="0"/>
              <a:t>19/04/2022</a:t>
            </a:fld>
            <a:endParaRPr lang="en-GB"/>
          </a:p>
        </p:txBody>
      </p:sp>
      <p:sp>
        <p:nvSpPr>
          <p:cNvPr id="4" name="Footer Placeholder 3"/>
          <p:cNvSpPr>
            <a:spLocks noGrp="1"/>
          </p:cNvSpPr>
          <p:nvPr>
            <p:ph type="ftr" sz="quarter" idx="11"/>
          </p:nvPr>
        </p:nvSpPr>
        <p:spPr>
          <a:xfrm>
            <a:off x="3384550" y="6356351"/>
            <a:ext cx="31369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7099300" y="6356351"/>
            <a:ext cx="2311400" cy="365125"/>
          </a:xfrm>
          <a:prstGeom prst="rect">
            <a:avLst/>
          </a:prstGeom>
        </p:spPr>
        <p:txBody>
          <a:bodyPr/>
          <a:lstStyle/>
          <a:p>
            <a:fld id="{6586A449-AD69-4E4B-8063-712DD3A0DEA2}" type="slidenum">
              <a:rPr lang="en-GB" smtClean="0"/>
              <a:t>‹#›</a:t>
            </a:fld>
            <a:endParaRPr lang="en-GB"/>
          </a:p>
        </p:txBody>
      </p:sp>
    </p:spTree>
    <p:extLst>
      <p:ext uri="{BB962C8B-B14F-4D97-AF65-F5344CB8AC3E}">
        <p14:creationId xmlns:p14="http://schemas.microsoft.com/office/powerpoint/2010/main" val="7671498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95300" y="6356351"/>
            <a:ext cx="2311400" cy="365125"/>
          </a:xfrm>
          <a:prstGeom prst="rect">
            <a:avLst/>
          </a:prstGeom>
        </p:spPr>
        <p:txBody>
          <a:bodyPr/>
          <a:lstStyle/>
          <a:p>
            <a:fld id="{F2CCE541-507E-48AD-8C01-CF563DFE6F43}" type="datetimeFigureOut">
              <a:rPr lang="en-GB" smtClean="0"/>
              <a:t>19/04/2022</a:t>
            </a:fld>
            <a:endParaRPr lang="en-GB"/>
          </a:p>
        </p:txBody>
      </p:sp>
      <p:sp>
        <p:nvSpPr>
          <p:cNvPr id="3" name="Footer Placeholder 2"/>
          <p:cNvSpPr>
            <a:spLocks noGrp="1"/>
          </p:cNvSpPr>
          <p:nvPr>
            <p:ph type="ftr" sz="quarter" idx="11"/>
          </p:nvPr>
        </p:nvSpPr>
        <p:spPr>
          <a:xfrm>
            <a:off x="3384550" y="6356351"/>
            <a:ext cx="31369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7099300" y="6356351"/>
            <a:ext cx="2311400" cy="365125"/>
          </a:xfrm>
          <a:prstGeom prst="rect">
            <a:avLst/>
          </a:prstGeom>
        </p:spPr>
        <p:txBody>
          <a:bodyPr/>
          <a:lstStyle/>
          <a:p>
            <a:fld id="{6586A449-AD69-4E4B-8063-712DD3A0DEA2}" type="slidenum">
              <a:rPr lang="en-GB" smtClean="0"/>
              <a:t>‹#›</a:t>
            </a:fld>
            <a:endParaRPr lang="en-GB"/>
          </a:p>
        </p:txBody>
      </p:sp>
    </p:spTree>
    <p:extLst>
      <p:ext uri="{BB962C8B-B14F-4D97-AF65-F5344CB8AC3E}">
        <p14:creationId xmlns:p14="http://schemas.microsoft.com/office/powerpoint/2010/main" val="3588730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a:prstGeom prst="rect">
            <a:avLst/>
          </a:prstGeo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872971" y="273051"/>
            <a:ext cx="5537729"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95300" y="1435101"/>
            <a:ext cx="3259006"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95300" y="6356351"/>
            <a:ext cx="2311400" cy="365125"/>
          </a:xfrm>
          <a:prstGeom prst="rect">
            <a:avLst/>
          </a:prstGeom>
        </p:spPr>
        <p:txBody>
          <a:bodyPr/>
          <a:lstStyle/>
          <a:p>
            <a:fld id="{F2CCE541-507E-48AD-8C01-CF563DFE6F43}" type="datetimeFigureOut">
              <a:rPr lang="en-GB" smtClean="0"/>
              <a:t>19/04/2022</a:t>
            </a:fld>
            <a:endParaRPr lang="en-GB"/>
          </a:p>
        </p:txBody>
      </p:sp>
      <p:sp>
        <p:nvSpPr>
          <p:cNvPr id="6" name="Footer Placeholder 5"/>
          <p:cNvSpPr>
            <a:spLocks noGrp="1"/>
          </p:cNvSpPr>
          <p:nvPr>
            <p:ph type="ftr" sz="quarter" idx="11"/>
          </p:nvPr>
        </p:nvSpPr>
        <p:spPr>
          <a:xfrm>
            <a:off x="3384550" y="6356351"/>
            <a:ext cx="31369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7099300" y="6356351"/>
            <a:ext cx="2311400" cy="365125"/>
          </a:xfrm>
          <a:prstGeom prst="rect">
            <a:avLst/>
          </a:prstGeom>
        </p:spPr>
        <p:txBody>
          <a:bodyPr/>
          <a:lstStyle/>
          <a:p>
            <a:fld id="{6586A449-AD69-4E4B-8063-712DD3A0DEA2}" type="slidenum">
              <a:rPr lang="en-GB" smtClean="0"/>
              <a:t>‹#›</a:t>
            </a:fld>
            <a:endParaRPr lang="en-GB"/>
          </a:p>
        </p:txBody>
      </p:sp>
    </p:spTree>
    <p:extLst>
      <p:ext uri="{BB962C8B-B14F-4D97-AF65-F5344CB8AC3E}">
        <p14:creationId xmlns:p14="http://schemas.microsoft.com/office/powerpoint/2010/main" val="4277704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a:prstGeom prst="rect">
            <a:avLst/>
          </a:prstGeo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941645"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941645"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95300" y="6356351"/>
            <a:ext cx="2311400" cy="365125"/>
          </a:xfrm>
          <a:prstGeom prst="rect">
            <a:avLst/>
          </a:prstGeom>
        </p:spPr>
        <p:txBody>
          <a:bodyPr/>
          <a:lstStyle/>
          <a:p>
            <a:fld id="{F2CCE541-507E-48AD-8C01-CF563DFE6F43}" type="datetimeFigureOut">
              <a:rPr lang="en-GB" smtClean="0"/>
              <a:t>19/04/2022</a:t>
            </a:fld>
            <a:endParaRPr lang="en-GB"/>
          </a:p>
        </p:txBody>
      </p:sp>
      <p:sp>
        <p:nvSpPr>
          <p:cNvPr id="6" name="Footer Placeholder 5"/>
          <p:cNvSpPr>
            <a:spLocks noGrp="1"/>
          </p:cNvSpPr>
          <p:nvPr>
            <p:ph type="ftr" sz="quarter" idx="11"/>
          </p:nvPr>
        </p:nvSpPr>
        <p:spPr>
          <a:xfrm>
            <a:off x="3384550" y="6356351"/>
            <a:ext cx="31369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7099300" y="6356351"/>
            <a:ext cx="2311400" cy="365125"/>
          </a:xfrm>
          <a:prstGeom prst="rect">
            <a:avLst/>
          </a:prstGeom>
        </p:spPr>
        <p:txBody>
          <a:bodyPr/>
          <a:lstStyle/>
          <a:p>
            <a:fld id="{6586A449-AD69-4E4B-8063-712DD3A0DEA2}" type="slidenum">
              <a:rPr lang="en-GB" smtClean="0"/>
              <a:t>‹#›</a:t>
            </a:fld>
            <a:endParaRPr lang="en-GB"/>
          </a:p>
        </p:txBody>
      </p:sp>
    </p:spTree>
    <p:extLst>
      <p:ext uri="{BB962C8B-B14F-4D97-AF65-F5344CB8AC3E}">
        <p14:creationId xmlns:p14="http://schemas.microsoft.com/office/powerpoint/2010/main" val="2744994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3.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4.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8.xml"/><Relationship Id="rId7" Type="http://schemas.openxmlformats.org/officeDocument/2006/relationships/image" Target="../media/image5.jpeg"/><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theme" Target="../theme/theme5.xml"/><Relationship Id="rId5" Type="http://schemas.openxmlformats.org/officeDocument/2006/relationships/slideLayout" Target="../slideLayouts/slideLayout50.xml"/><Relationship Id="rId4"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BCC_Powerpoint_Master_Slide_Deck_A4-01.jp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393060" y="-8194"/>
            <a:ext cx="4529328" cy="3712464"/>
          </a:xfrm>
          <a:prstGeom prst="rect">
            <a:avLst/>
          </a:prstGeom>
        </p:spPr>
      </p:pic>
    </p:spTree>
    <p:extLst>
      <p:ext uri="{BB962C8B-B14F-4D97-AF65-F5344CB8AC3E}">
        <p14:creationId xmlns:p14="http://schemas.microsoft.com/office/powerpoint/2010/main" val="4901863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BCC_Powerpoint_Master_Slide_Deck_A4-02.jpg"/>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6668074" y="0"/>
            <a:ext cx="3246120" cy="2694432"/>
          </a:xfrm>
          <a:prstGeom prst="rect">
            <a:avLst/>
          </a:prstGeom>
        </p:spPr>
      </p:pic>
    </p:spTree>
    <p:extLst>
      <p:ext uri="{BB962C8B-B14F-4D97-AF65-F5344CB8AC3E}">
        <p14:creationId xmlns:p14="http://schemas.microsoft.com/office/powerpoint/2010/main" val="186779268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70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BCC_Powerpoint_Master_Slide_Deck_A4-03.jp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5806035"/>
            <a:ext cx="9906000" cy="1051965"/>
          </a:xfrm>
          <a:prstGeom prst="rect">
            <a:avLst/>
          </a:prstGeom>
        </p:spPr>
      </p:pic>
    </p:spTree>
    <p:extLst>
      <p:ext uri="{BB962C8B-B14F-4D97-AF65-F5344CB8AC3E}">
        <p14:creationId xmlns:p14="http://schemas.microsoft.com/office/powerpoint/2010/main" val="25639271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BCC_Powerpoint_Master_Slide_Deck_A4-04.jp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5914563"/>
            <a:ext cx="9906000" cy="951631"/>
          </a:xfrm>
          <a:prstGeom prst="rect">
            <a:avLst/>
          </a:prstGeom>
        </p:spPr>
      </p:pic>
    </p:spTree>
    <p:extLst>
      <p:ext uri="{BB962C8B-B14F-4D97-AF65-F5344CB8AC3E}">
        <p14:creationId xmlns:p14="http://schemas.microsoft.com/office/powerpoint/2010/main" val="12889957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end-slide-05.jpg"/>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20004" y="0"/>
            <a:ext cx="9724983" cy="6858000"/>
          </a:xfrm>
          <a:prstGeom prst="rect">
            <a:avLst/>
          </a:prstGeom>
        </p:spPr>
      </p:pic>
    </p:spTree>
    <p:extLst>
      <p:ext uri="{BB962C8B-B14F-4D97-AF65-F5344CB8AC3E}">
        <p14:creationId xmlns:p14="http://schemas.microsoft.com/office/powerpoint/2010/main" val="452481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descr="THE NEW GENERAL DATA &#10;PROTECTION REGULATIONS (GDPR) &#10;"/>
          <p:cNvSpPr txBox="1"/>
          <p:nvPr/>
        </p:nvSpPr>
        <p:spPr>
          <a:xfrm>
            <a:off x="110263" y="2564904"/>
            <a:ext cx="7630615" cy="1077218"/>
          </a:xfrm>
          <a:prstGeom prst="rect">
            <a:avLst/>
          </a:prstGeom>
          <a:noFill/>
        </p:spPr>
        <p:txBody>
          <a:bodyPr wrap="none" rtlCol="0">
            <a:spAutoFit/>
          </a:bodyPr>
          <a:lstStyle/>
          <a:p>
            <a:pPr algn="ctr"/>
            <a:r>
              <a:rPr lang="en-GB" sz="3200" b="1" dirty="0">
                <a:latin typeface="Arial" panose="020B0604020202020204" pitchFamily="34" charset="0"/>
                <a:cs typeface="Arial" panose="020B0604020202020204" pitchFamily="34" charset="0"/>
              </a:rPr>
              <a:t>THE NEW GENERAL DATA </a:t>
            </a:r>
          </a:p>
          <a:p>
            <a:pPr algn="ctr"/>
            <a:r>
              <a:rPr lang="en-GB" sz="3200" b="1" dirty="0">
                <a:latin typeface="Arial" panose="020B0604020202020204" pitchFamily="34" charset="0"/>
                <a:cs typeface="Arial" panose="020B0604020202020204" pitchFamily="34" charset="0"/>
              </a:rPr>
              <a:t>PROTECTION REGULATIONS (GDPR) </a:t>
            </a:r>
          </a:p>
        </p:txBody>
      </p:sp>
      <p:sp>
        <p:nvSpPr>
          <p:cNvPr id="3" name="TextBox 2" descr="Malkiat Thiarai&#10;Head of Corporate Information Management &#10;Birmingham City Council &#10;"/>
          <p:cNvSpPr txBox="1"/>
          <p:nvPr/>
        </p:nvSpPr>
        <p:spPr>
          <a:xfrm>
            <a:off x="632520" y="5013176"/>
            <a:ext cx="4447756" cy="923330"/>
          </a:xfrm>
          <a:prstGeom prst="rect">
            <a:avLst/>
          </a:prstGeom>
          <a:noFill/>
        </p:spPr>
        <p:txBody>
          <a:bodyPr wrap="none" rtlCol="0">
            <a:spAutoFit/>
          </a:bodyPr>
          <a:lstStyle/>
          <a:p>
            <a:r>
              <a:rPr lang="en-GB" dirty="0" err="1"/>
              <a:t>Malkiat</a:t>
            </a:r>
            <a:r>
              <a:rPr lang="en-GB" dirty="0"/>
              <a:t> </a:t>
            </a:r>
            <a:r>
              <a:rPr lang="en-GB" dirty="0" err="1"/>
              <a:t>Thiarai</a:t>
            </a:r>
            <a:endParaRPr lang="en-GB" dirty="0"/>
          </a:p>
          <a:p>
            <a:r>
              <a:rPr lang="en-GB" dirty="0"/>
              <a:t>Head of Corporate Information Management </a:t>
            </a:r>
          </a:p>
          <a:p>
            <a:r>
              <a:rPr lang="en-GB" dirty="0"/>
              <a:t>Birmingham City Council </a:t>
            </a:r>
          </a:p>
        </p:txBody>
      </p:sp>
      <p:sp>
        <p:nvSpPr>
          <p:cNvPr id="5" name="Title 4">
            <a:extLst>
              <a:ext uri="{FF2B5EF4-FFF2-40B4-BE49-F238E27FC236}">
                <a16:creationId xmlns:a16="http://schemas.microsoft.com/office/drawing/2014/main" id="{EFF7D164-C19E-46E2-83F2-E407262BA185}"/>
              </a:ext>
            </a:extLst>
          </p:cNvPr>
          <p:cNvSpPr>
            <a:spLocks noGrp="1"/>
          </p:cNvSpPr>
          <p:nvPr>
            <p:ph type="ctrTitle"/>
          </p:nvPr>
        </p:nvSpPr>
        <p:spPr>
          <a:xfrm>
            <a:off x="742950" y="-1470025"/>
            <a:ext cx="8420100" cy="1470025"/>
          </a:xfrm>
        </p:spPr>
        <p:txBody>
          <a:bodyPr anchor="b"/>
          <a:lstStyle>
            <a:lvl1pPr algn="ctr">
              <a:defRPr sz="6000"/>
            </a:lvl1pPr>
          </a:lstStyle>
          <a:p>
            <a:r>
              <a:rPr lang="en-GB"/>
              <a:t>THE NEW GENERAL DATA </a:t>
            </a:r>
            <a:br>
              <a:rPr lang="en-GB"/>
            </a:br>
            <a:r>
              <a:rPr lang="en-GB"/>
              <a:t>PROTECTION REGULATIONS (GDPR) </a:t>
            </a:r>
            <a:br>
              <a:rPr lang="en-GB"/>
            </a:br>
            <a:endParaRPr lang="en-GB"/>
          </a:p>
        </p:txBody>
      </p:sp>
    </p:spTree>
    <p:extLst>
      <p:ext uri="{BB962C8B-B14F-4D97-AF65-F5344CB8AC3E}">
        <p14:creationId xmlns:p14="http://schemas.microsoft.com/office/powerpoint/2010/main" val="15536015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GDPR what has chang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512" y="1916832"/>
            <a:ext cx="7990656" cy="4464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a:extLst>
              <a:ext uri="{FF2B5EF4-FFF2-40B4-BE49-F238E27FC236}">
                <a16:creationId xmlns:a16="http://schemas.microsoft.com/office/drawing/2014/main" id="{1EB57F4F-AA11-49A7-A99C-3FC6E081E3EE}"/>
              </a:ext>
            </a:extLst>
          </p:cNvPr>
          <p:cNvSpPr>
            <a:spLocks noGrp="1"/>
          </p:cNvSpPr>
          <p:nvPr>
            <p:ph type="ctrTitle"/>
          </p:nvPr>
        </p:nvSpPr>
        <p:spPr>
          <a:xfrm>
            <a:off x="742950" y="-1470025"/>
            <a:ext cx="8420100" cy="1470025"/>
          </a:xfrm>
        </p:spPr>
        <p:txBody>
          <a:bodyPr anchor="b"/>
          <a:lstStyle>
            <a:lvl1pPr algn="ctr">
              <a:defRPr sz="6000"/>
            </a:lvl1pPr>
          </a:lstStyle>
          <a:p>
            <a:r>
              <a:rPr lang="en-GB"/>
              <a:t>GDPR what has changed?</a:t>
            </a:r>
          </a:p>
        </p:txBody>
      </p:sp>
    </p:spTree>
    <p:extLst>
      <p:ext uri="{BB962C8B-B14F-4D97-AF65-F5344CB8AC3E}">
        <p14:creationId xmlns:p14="http://schemas.microsoft.com/office/powerpoint/2010/main" val="9130739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GDPR what has chang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245" y="1844824"/>
            <a:ext cx="8280920" cy="46776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a:extLst>
              <a:ext uri="{FF2B5EF4-FFF2-40B4-BE49-F238E27FC236}">
                <a16:creationId xmlns:a16="http://schemas.microsoft.com/office/drawing/2014/main" id="{E2FF7BC4-FFEA-403A-B5FF-39EE0BF6F835}"/>
              </a:ext>
            </a:extLst>
          </p:cNvPr>
          <p:cNvSpPr>
            <a:spLocks noGrp="1"/>
          </p:cNvSpPr>
          <p:nvPr>
            <p:ph type="ctrTitle"/>
          </p:nvPr>
        </p:nvSpPr>
        <p:spPr>
          <a:xfrm>
            <a:off x="742950" y="-1470025"/>
            <a:ext cx="8420100" cy="1470025"/>
          </a:xfrm>
        </p:spPr>
        <p:txBody>
          <a:bodyPr anchor="b"/>
          <a:lstStyle>
            <a:lvl1pPr algn="ctr">
              <a:defRPr sz="6000"/>
            </a:lvl1pPr>
          </a:lstStyle>
          <a:p>
            <a:r>
              <a:rPr lang="en-GB"/>
              <a:t>GDPR what has changed?</a:t>
            </a:r>
          </a:p>
        </p:txBody>
      </p:sp>
    </p:spTree>
    <p:extLst>
      <p:ext uri="{BB962C8B-B14F-4D97-AF65-F5344CB8AC3E}">
        <p14:creationId xmlns:p14="http://schemas.microsoft.com/office/powerpoint/2010/main" val="17669164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GDPR what has chang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480" y="1844823"/>
            <a:ext cx="8352928" cy="48222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a:extLst>
              <a:ext uri="{FF2B5EF4-FFF2-40B4-BE49-F238E27FC236}">
                <a16:creationId xmlns:a16="http://schemas.microsoft.com/office/drawing/2014/main" id="{FD57183F-C4DD-412E-BE88-06B9CA0211DF}"/>
              </a:ext>
            </a:extLst>
          </p:cNvPr>
          <p:cNvSpPr>
            <a:spLocks noGrp="1"/>
          </p:cNvSpPr>
          <p:nvPr>
            <p:ph type="ctrTitle"/>
          </p:nvPr>
        </p:nvSpPr>
        <p:spPr>
          <a:xfrm>
            <a:off x="742950" y="-1470025"/>
            <a:ext cx="8420100" cy="1470025"/>
          </a:xfrm>
        </p:spPr>
        <p:txBody>
          <a:bodyPr anchor="b"/>
          <a:lstStyle>
            <a:lvl1pPr algn="ctr">
              <a:defRPr sz="6000"/>
            </a:lvl1pPr>
          </a:lstStyle>
          <a:p>
            <a:r>
              <a:rPr lang="en-GB"/>
              <a:t>GDPR what has changed?</a:t>
            </a:r>
          </a:p>
        </p:txBody>
      </p:sp>
    </p:spTree>
    <p:extLst>
      <p:ext uri="{BB962C8B-B14F-4D97-AF65-F5344CB8AC3E}">
        <p14:creationId xmlns:p14="http://schemas.microsoft.com/office/powerpoint/2010/main" val="38012223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GDPR what has chang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504" y="2013789"/>
            <a:ext cx="8208912" cy="4320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a:extLst>
              <a:ext uri="{FF2B5EF4-FFF2-40B4-BE49-F238E27FC236}">
                <a16:creationId xmlns:a16="http://schemas.microsoft.com/office/drawing/2014/main" id="{F519A636-2A5E-40A1-AEB6-A10CD1F45AC1}"/>
              </a:ext>
            </a:extLst>
          </p:cNvPr>
          <p:cNvSpPr>
            <a:spLocks noGrp="1"/>
          </p:cNvSpPr>
          <p:nvPr>
            <p:ph type="ctrTitle"/>
          </p:nvPr>
        </p:nvSpPr>
        <p:spPr>
          <a:xfrm>
            <a:off x="742950" y="-1470025"/>
            <a:ext cx="8420100" cy="1470025"/>
          </a:xfrm>
        </p:spPr>
        <p:txBody>
          <a:bodyPr anchor="b"/>
          <a:lstStyle>
            <a:lvl1pPr algn="ctr">
              <a:defRPr sz="6000"/>
            </a:lvl1pPr>
          </a:lstStyle>
          <a:p>
            <a:r>
              <a:rPr lang="en-GB"/>
              <a:t>GDPR what has changed</a:t>
            </a:r>
          </a:p>
        </p:txBody>
      </p:sp>
    </p:spTree>
    <p:extLst>
      <p:ext uri="{BB962C8B-B14F-4D97-AF65-F5344CB8AC3E}">
        <p14:creationId xmlns:p14="http://schemas.microsoft.com/office/powerpoint/2010/main" val="21616711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GDPR what has chang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512" y="1916832"/>
            <a:ext cx="8208911" cy="4392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a:extLst>
              <a:ext uri="{FF2B5EF4-FFF2-40B4-BE49-F238E27FC236}">
                <a16:creationId xmlns:a16="http://schemas.microsoft.com/office/drawing/2014/main" id="{B628E965-8DD3-4586-9946-2EE6E9F8C44D}"/>
              </a:ext>
            </a:extLst>
          </p:cNvPr>
          <p:cNvSpPr>
            <a:spLocks noGrp="1"/>
          </p:cNvSpPr>
          <p:nvPr>
            <p:ph type="ctrTitle"/>
          </p:nvPr>
        </p:nvSpPr>
        <p:spPr>
          <a:xfrm>
            <a:off x="742950" y="-1470025"/>
            <a:ext cx="8420100" cy="1470025"/>
          </a:xfrm>
        </p:spPr>
        <p:txBody>
          <a:bodyPr anchor="b"/>
          <a:lstStyle>
            <a:lvl1pPr algn="ctr">
              <a:defRPr sz="6000"/>
            </a:lvl1pPr>
          </a:lstStyle>
          <a:p>
            <a:r>
              <a:rPr lang="en-GB"/>
              <a:t>GDPR what has changed</a:t>
            </a:r>
          </a:p>
        </p:txBody>
      </p:sp>
    </p:spTree>
    <p:extLst>
      <p:ext uri="{BB962C8B-B14F-4D97-AF65-F5344CB8AC3E}">
        <p14:creationId xmlns:p14="http://schemas.microsoft.com/office/powerpoint/2010/main" val="17924783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GDPR what has chang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528" y="2132856"/>
            <a:ext cx="8136903" cy="4320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a:extLst>
              <a:ext uri="{FF2B5EF4-FFF2-40B4-BE49-F238E27FC236}">
                <a16:creationId xmlns:a16="http://schemas.microsoft.com/office/drawing/2014/main" id="{796FF84B-5081-4CD8-9140-8FA617B7F75C}"/>
              </a:ext>
            </a:extLst>
          </p:cNvPr>
          <p:cNvSpPr>
            <a:spLocks noGrp="1"/>
          </p:cNvSpPr>
          <p:nvPr>
            <p:ph type="ctrTitle"/>
          </p:nvPr>
        </p:nvSpPr>
        <p:spPr>
          <a:xfrm>
            <a:off x="742950" y="-1470025"/>
            <a:ext cx="8420100" cy="1470025"/>
          </a:xfrm>
        </p:spPr>
        <p:txBody>
          <a:bodyPr anchor="b"/>
          <a:lstStyle>
            <a:lvl1pPr algn="ctr">
              <a:defRPr sz="6000"/>
            </a:lvl1pPr>
          </a:lstStyle>
          <a:p>
            <a:r>
              <a:rPr lang="en-GB"/>
              <a:t>GDPR what has changed?</a:t>
            </a:r>
          </a:p>
        </p:txBody>
      </p:sp>
    </p:spTree>
    <p:extLst>
      <p:ext uri="{BB962C8B-B14F-4D97-AF65-F5344CB8AC3E}">
        <p14:creationId xmlns:p14="http://schemas.microsoft.com/office/powerpoint/2010/main" val="2751009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464" y="404664"/>
            <a:ext cx="8915400" cy="1143000"/>
          </a:xfrm>
        </p:spPr>
        <p:txBody>
          <a:bodyPr/>
          <a:lstStyle/>
          <a:p>
            <a:pPr algn="l"/>
            <a:r>
              <a:rPr lang="en-GB" sz="3600" b="1" dirty="0">
                <a:latin typeface="Arial" panose="020B0604020202020204" pitchFamily="34" charset="0"/>
                <a:cs typeface="Arial" panose="020B0604020202020204" pitchFamily="34" charset="0"/>
              </a:rPr>
              <a:t>GDPR compliance in health </a:t>
            </a:r>
            <a:br>
              <a:rPr lang="en-GB" sz="3600" b="1" dirty="0">
                <a:latin typeface="Arial" panose="020B0604020202020204" pitchFamily="34" charset="0"/>
                <a:cs typeface="Arial" panose="020B0604020202020204" pitchFamily="34" charset="0"/>
              </a:rPr>
            </a:br>
            <a:r>
              <a:rPr lang="en-GB" sz="3600" b="1" dirty="0">
                <a:latin typeface="Arial" panose="020B0604020202020204" pitchFamily="34" charset="0"/>
                <a:cs typeface="Arial" panose="020B0604020202020204" pitchFamily="34" charset="0"/>
              </a:rPr>
              <a:t>and social care</a:t>
            </a:r>
          </a:p>
        </p:txBody>
      </p:sp>
      <p:sp>
        <p:nvSpPr>
          <p:cNvPr id="4" name="Content Placeholder 3"/>
          <p:cNvSpPr>
            <a:spLocks noGrp="1"/>
          </p:cNvSpPr>
          <p:nvPr>
            <p:ph idx="1"/>
          </p:nvPr>
        </p:nvSpPr>
        <p:spPr>
          <a:xfrm>
            <a:off x="272480" y="2132856"/>
            <a:ext cx="8915400" cy="3517851"/>
          </a:xfrm>
        </p:spPr>
        <p:txBody>
          <a:bodyPr/>
          <a:lstStyle/>
          <a:p>
            <a:pPr marL="0" indent="0">
              <a:buNone/>
            </a:pPr>
            <a:r>
              <a:rPr lang="en-GB" sz="2400" dirty="0">
                <a:latin typeface="Arial" panose="020B0604020202020204" pitchFamily="34" charset="0"/>
                <a:cs typeface="Arial" panose="020B0604020202020204" pitchFamily="34" charset="0"/>
              </a:rPr>
              <a:t>GDPR Articles 9 and 10: </a:t>
            </a:r>
          </a:p>
          <a:p>
            <a:r>
              <a:rPr lang="en-GB" sz="2400" dirty="0">
                <a:latin typeface="Arial" panose="020B0604020202020204" pitchFamily="34" charset="0"/>
                <a:cs typeface="Arial" panose="020B0604020202020204" pitchFamily="34" charset="0"/>
              </a:rPr>
              <a:t>The GDPR requires special conditions to be met for processing “special categories” of personal data and criminal convictions data. </a:t>
            </a:r>
          </a:p>
          <a:p>
            <a:r>
              <a:rPr lang="en-GB" sz="2400" dirty="0">
                <a:latin typeface="Arial" panose="020B0604020202020204" pitchFamily="34" charset="0"/>
                <a:cs typeface="Arial" panose="020B0604020202020204" pitchFamily="34" charset="0"/>
              </a:rPr>
              <a:t>Articles 9 and 10 of the GDPR prohibit the processing of such data unless the special conditions, set out in Articles 9(2) and 10 respectively, are met.</a:t>
            </a:r>
          </a:p>
          <a:p>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347417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A982F4-0F1B-478F-BE6E-AD18AD1913AF}"/>
              </a:ext>
            </a:extLst>
          </p:cNvPr>
          <p:cNvSpPr>
            <a:spLocks noGrp="1"/>
          </p:cNvSpPr>
          <p:nvPr>
            <p:ph type="title"/>
          </p:nvPr>
        </p:nvSpPr>
        <p:spPr>
          <a:xfrm>
            <a:off x="200472" y="260648"/>
            <a:ext cx="9505056" cy="6340197"/>
          </a:xfrm>
        </p:spPr>
        <p:txBody>
          <a:bodyPr vert="horz" wrap="square" lIns="91440" tIns="45720" rIns="91440" bIns="45720" anchor="t" anchorCtr="0"/>
          <a:lstStyle/>
          <a:p>
            <a:pPr algn="l"/>
            <a:r>
              <a:rPr lang="en-GB" sz="3200" b="1">
                <a:solidFill>
                  <a:srgbClr val="000000"/>
                </a:solidFill>
                <a:latin typeface=""/>
              </a:rPr>
              <a:t>What are the conditions for </a:t>
            </a:r>
            <a:br>
              <a:rPr lang="en-GB" sz="3200" b="1">
                <a:solidFill>
                  <a:srgbClr val="000000"/>
                </a:solidFill>
                <a:latin typeface=""/>
              </a:rPr>
            </a:br>
            <a:r>
              <a:rPr lang="en-GB" sz="3200" b="1">
                <a:solidFill>
                  <a:srgbClr val="000000"/>
                </a:solidFill>
                <a:latin typeface=""/>
              </a:rPr>
              <a:t>processing special category data?</a:t>
            </a:r>
            <a:br>
              <a:rPr lang="en-GB" sz="3200" b="1">
                <a:solidFill>
                  <a:srgbClr val="000000"/>
                </a:solidFill>
                <a:latin typeface=""/>
              </a:rPr>
            </a:br>
            <a:br>
              <a:rPr lang="en-GB" sz="3200" b="1">
                <a:solidFill>
                  <a:srgbClr val="000000"/>
                </a:solidFill>
                <a:latin typeface=""/>
              </a:rPr>
            </a:br>
            <a:r>
              <a:rPr lang="en-GB" sz="3200" b="1">
                <a:solidFill>
                  <a:srgbClr val="000000"/>
                </a:solidFill>
                <a:latin typeface=""/>
              </a:rPr>
              <a:t>The conditions are listed in Article 9(2) of the GDPR:</a:t>
            </a:r>
            <a:br>
              <a:rPr lang="en-GB" sz="3200" b="1">
                <a:solidFill>
                  <a:srgbClr val="000000"/>
                </a:solidFill>
                <a:latin typeface=""/>
              </a:rPr>
            </a:br>
            <a:br>
              <a:rPr lang="en-GB" sz="3200" b="1">
                <a:solidFill>
                  <a:srgbClr val="000000"/>
                </a:solidFill>
                <a:latin typeface=""/>
              </a:rPr>
            </a:br>
            <a:r>
              <a:rPr lang="en-GB" sz="3200" b="1">
                <a:solidFill>
                  <a:srgbClr val="000000"/>
                </a:solidFill>
                <a:latin typeface=""/>
              </a:rPr>
              <a:t>the data subject has given explicit consent </a:t>
            </a:r>
            <a:br>
              <a:rPr lang="en-GB" sz="3200" b="1">
                <a:solidFill>
                  <a:srgbClr val="000000"/>
                </a:solidFill>
                <a:latin typeface=""/>
              </a:rPr>
            </a:br>
            <a:r>
              <a:rPr lang="en-GB" sz="3200" b="1">
                <a:solidFill>
                  <a:srgbClr val="000000"/>
                </a:solidFill>
                <a:latin typeface=""/>
              </a:rPr>
              <a:t>processing is necessary for the purposes of carrying out the obligations and </a:t>
            </a:r>
            <a:br>
              <a:rPr lang="en-GB" sz="3200" b="1">
                <a:solidFill>
                  <a:srgbClr val="000000"/>
                </a:solidFill>
                <a:latin typeface=""/>
              </a:rPr>
            </a:br>
            <a:r>
              <a:rPr lang="en-GB" sz="3200" b="1">
                <a:solidFill>
                  <a:srgbClr val="000000"/>
                </a:solidFill>
                <a:latin typeface=""/>
              </a:rPr>
              <a:t>      exercising specific rights of the controller or of the data subject</a:t>
            </a:r>
            <a:br>
              <a:rPr lang="en-GB" sz="3200" b="1">
                <a:solidFill>
                  <a:srgbClr val="000000"/>
                </a:solidFill>
                <a:latin typeface=""/>
              </a:rPr>
            </a:br>
            <a:r>
              <a:rPr lang="en-GB" sz="3200" b="1">
                <a:solidFill>
                  <a:srgbClr val="000000"/>
                </a:solidFill>
                <a:latin typeface=""/>
              </a:rPr>
              <a:t>(c) processing is necessary to protect the vital interests of the data subject </a:t>
            </a:r>
            <a:br>
              <a:rPr lang="en-GB" sz="3200" b="1">
                <a:solidFill>
                  <a:srgbClr val="000000"/>
                </a:solidFill>
                <a:latin typeface=""/>
              </a:rPr>
            </a:br>
            <a:r>
              <a:rPr lang="en-GB" sz="3200" b="1">
                <a:solidFill>
                  <a:srgbClr val="000000"/>
                </a:solidFill>
                <a:latin typeface=""/>
              </a:rPr>
              <a:t>(d) processing is carried out in the course of its legitimate activities with appropriate   safeguards</a:t>
            </a:r>
            <a:br>
              <a:rPr lang="en-GB" sz="3200" b="1">
                <a:solidFill>
                  <a:srgbClr val="000000"/>
                </a:solidFill>
                <a:latin typeface=""/>
              </a:rPr>
            </a:br>
            <a:r>
              <a:rPr lang="en-GB" sz="3200" b="1">
                <a:solidFill>
                  <a:srgbClr val="000000"/>
                </a:solidFill>
                <a:latin typeface=""/>
              </a:rPr>
              <a:t>(e) processing relates to personal data which are manifestly made public by the data subject</a:t>
            </a:r>
            <a:br>
              <a:rPr lang="en-GB" sz="3200" b="1">
                <a:solidFill>
                  <a:srgbClr val="000000"/>
                </a:solidFill>
                <a:latin typeface=""/>
              </a:rPr>
            </a:br>
            <a:r>
              <a:rPr lang="en-GB" sz="3200" b="1">
                <a:solidFill>
                  <a:srgbClr val="000000"/>
                </a:solidFill>
                <a:latin typeface=""/>
              </a:rPr>
              <a:t>(f)  processing is necessary for the establishment, exercise or defence of legal claims or whenever courts are acting in their judicial capacity</a:t>
            </a:r>
            <a:br>
              <a:rPr lang="en-GB" sz="3200" b="1">
                <a:solidFill>
                  <a:srgbClr val="000000"/>
                </a:solidFill>
                <a:latin typeface=""/>
              </a:rPr>
            </a:br>
            <a:r>
              <a:rPr lang="en-GB" sz="3200" b="1">
                <a:solidFill>
                  <a:srgbClr val="000000"/>
                </a:solidFill>
                <a:latin typeface=""/>
              </a:rPr>
              <a:t>(g) processing is necessary for reasons of substantial public interest</a:t>
            </a:r>
            <a:br>
              <a:rPr lang="en-GB" sz="3200" b="1">
                <a:solidFill>
                  <a:srgbClr val="000000"/>
                </a:solidFill>
                <a:latin typeface=""/>
              </a:rPr>
            </a:br>
            <a:r>
              <a:rPr lang="en-GB" sz="3200" b="1">
                <a:solidFill>
                  <a:srgbClr val="000000"/>
                </a:solidFill>
                <a:latin typeface=""/>
              </a:rPr>
              <a:t>(h) processing is necessary for the purposes of preventive or occupational medicine, the provision of health or social care or treatment or the management of health or social care systems and services </a:t>
            </a:r>
            <a:br>
              <a:rPr lang="en-GB" sz="3200" b="1">
                <a:solidFill>
                  <a:srgbClr val="000000"/>
                </a:solidFill>
                <a:latin typeface=""/>
              </a:rPr>
            </a:br>
            <a:r>
              <a:rPr lang="en-GB" sz="3200" b="1">
                <a:solidFill>
                  <a:srgbClr val="000000"/>
                </a:solidFill>
                <a:latin typeface=""/>
              </a:rPr>
              <a:t>(i)  processing is necessary for reasons of public interest in the area of public health, </a:t>
            </a:r>
            <a:br>
              <a:rPr lang="en-GB" sz="3200" b="1">
                <a:solidFill>
                  <a:srgbClr val="000000"/>
                </a:solidFill>
                <a:latin typeface=""/>
              </a:rPr>
            </a:br>
            <a:r>
              <a:rPr lang="en-GB" sz="3200" b="1">
                <a:solidFill>
                  <a:srgbClr val="000000"/>
                </a:solidFill>
                <a:latin typeface=""/>
              </a:rPr>
              <a:t>(j)  processing is necessary for archiving purposes in the public interest, scientific or historical research purposes</a:t>
            </a:r>
          </a:p>
        </p:txBody>
      </p:sp>
    </p:spTree>
    <p:extLst>
      <p:ext uri="{BB962C8B-B14F-4D97-AF65-F5344CB8AC3E}">
        <p14:creationId xmlns:p14="http://schemas.microsoft.com/office/powerpoint/2010/main" val="38919544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What’s different about special category da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 y="1168400"/>
            <a:ext cx="8918575" cy="452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a:extLst>
              <a:ext uri="{FF2B5EF4-FFF2-40B4-BE49-F238E27FC236}">
                <a16:creationId xmlns:a16="http://schemas.microsoft.com/office/drawing/2014/main" id="{BEF8ED7B-B7B0-48A1-81B2-B4397FDC5D12}"/>
              </a:ext>
            </a:extLst>
          </p:cNvPr>
          <p:cNvSpPr>
            <a:spLocks noGrp="1"/>
          </p:cNvSpPr>
          <p:nvPr>
            <p:ph type="title"/>
          </p:nvPr>
        </p:nvSpPr>
        <p:spPr>
          <a:xfrm>
            <a:off x="128464" y="275246"/>
            <a:ext cx="7920880" cy="6309420"/>
          </a:xfrm>
        </p:spPr>
        <p:txBody>
          <a:bodyPr vert="horz" wrap="square" lIns="91440" tIns="45720" rIns="91440" bIns="45720" anchor="t" anchorCtr="0"/>
          <a:lstStyle/>
          <a:p>
            <a:pPr algn="l"/>
            <a:r>
              <a:rPr lang="en-GB" sz="3600" b="1" dirty="0">
                <a:solidFill>
                  <a:srgbClr val="000000"/>
                </a:solidFill>
                <a:latin typeface="Arial" panose="020B0604020202020204" pitchFamily="34" charset="0"/>
              </a:rPr>
              <a:t>What’s different about special </a:t>
            </a:r>
            <a:br>
              <a:rPr lang="en-GB" sz="3600" b="1" dirty="0">
                <a:solidFill>
                  <a:srgbClr val="000000"/>
                </a:solidFill>
                <a:latin typeface="Arial" panose="020B0604020202020204" pitchFamily="34" charset="0"/>
              </a:rPr>
            </a:br>
            <a:r>
              <a:rPr lang="en-GB" sz="3600" b="1" dirty="0">
                <a:solidFill>
                  <a:srgbClr val="000000"/>
                </a:solidFill>
                <a:latin typeface="Arial" panose="020B0604020202020204" pitchFamily="34" charset="0"/>
              </a:rPr>
              <a:t>category data?</a:t>
            </a:r>
            <a:br>
              <a:rPr lang="en-GB" sz="3600" b="1" dirty="0">
                <a:solidFill>
                  <a:srgbClr val="000000"/>
                </a:solidFill>
                <a:latin typeface="Arial" panose="020B0604020202020204" pitchFamily="34" charset="0"/>
              </a:rPr>
            </a:br>
            <a:br>
              <a:rPr lang="en-GB" sz="3600" b="1" dirty="0">
                <a:solidFill>
                  <a:srgbClr val="000000"/>
                </a:solidFill>
                <a:latin typeface="Arial" panose="020B0604020202020204" pitchFamily="34" charset="0"/>
              </a:rPr>
            </a:br>
            <a:r>
              <a:rPr lang="en-GB" sz="3600" b="1" dirty="0">
                <a:solidFill>
                  <a:srgbClr val="000000"/>
                </a:solidFill>
                <a:latin typeface="Arial" panose="020B0604020202020204" pitchFamily="34" charset="0"/>
              </a:rPr>
              <a:t>Special category data is more sensitive, and so needs more protection. For example, information about an individual’s:</a:t>
            </a:r>
            <a:br>
              <a:rPr lang="en-GB" sz="3600" b="1" dirty="0">
                <a:solidFill>
                  <a:srgbClr val="000000"/>
                </a:solidFill>
                <a:latin typeface="Arial" panose="020B0604020202020204" pitchFamily="34" charset="0"/>
              </a:rPr>
            </a:br>
            <a:r>
              <a:rPr lang="en-GB" sz="3600" b="1" dirty="0">
                <a:solidFill>
                  <a:srgbClr val="000000"/>
                </a:solidFill>
                <a:latin typeface="Arial" panose="020B0604020202020204" pitchFamily="34" charset="0"/>
              </a:rPr>
              <a:t>•race;</a:t>
            </a:r>
            <a:br>
              <a:rPr lang="en-GB" sz="3600" b="1" dirty="0">
                <a:solidFill>
                  <a:srgbClr val="000000"/>
                </a:solidFill>
                <a:latin typeface="Arial" panose="020B0604020202020204" pitchFamily="34" charset="0"/>
              </a:rPr>
            </a:br>
            <a:r>
              <a:rPr lang="en-GB" sz="3600" b="1" dirty="0">
                <a:solidFill>
                  <a:srgbClr val="000000"/>
                </a:solidFill>
                <a:latin typeface="Arial" panose="020B0604020202020204" pitchFamily="34" charset="0"/>
              </a:rPr>
              <a:t>•ethnic origin;</a:t>
            </a:r>
            <a:br>
              <a:rPr lang="en-GB" sz="3600" b="1" dirty="0">
                <a:solidFill>
                  <a:srgbClr val="000000"/>
                </a:solidFill>
                <a:latin typeface="Arial" panose="020B0604020202020204" pitchFamily="34" charset="0"/>
              </a:rPr>
            </a:br>
            <a:r>
              <a:rPr lang="en-GB" sz="3600" b="1" dirty="0">
                <a:solidFill>
                  <a:srgbClr val="000000"/>
                </a:solidFill>
                <a:latin typeface="Arial" panose="020B0604020202020204" pitchFamily="34" charset="0"/>
              </a:rPr>
              <a:t>•politics;</a:t>
            </a:r>
            <a:br>
              <a:rPr lang="en-GB" sz="3600" b="1" dirty="0">
                <a:solidFill>
                  <a:srgbClr val="000000"/>
                </a:solidFill>
                <a:latin typeface="Arial" panose="020B0604020202020204" pitchFamily="34" charset="0"/>
              </a:rPr>
            </a:br>
            <a:r>
              <a:rPr lang="en-GB" sz="3600" b="1" dirty="0">
                <a:solidFill>
                  <a:srgbClr val="000000"/>
                </a:solidFill>
                <a:latin typeface="Arial" panose="020B0604020202020204" pitchFamily="34" charset="0"/>
              </a:rPr>
              <a:t>•religion;</a:t>
            </a:r>
            <a:br>
              <a:rPr lang="en-GB" sz="3600" b="1" dirty="0">
                <a:solidFill>
                  <a:srgbClr val="000000"/>
                </a:solidFill>
                <a:latin typeface="Arial" panose="020B0604020202020204" pitchFamily="34" charset="0"/>
              </a:rPr>
            </a:br>
            <a:r>
              <a:rPr lang="en-GB" sz="3600" b="1" dirty="0">
                <a:solidFill>
                  <a:srgbClr val="000000"/>
                </a:solidFill>
                <a:latin typeface="Arial" panose="020B0604020202020204" pitchFamily="34" charset="0"/>
              </a:rPr>
              <a:t>•trade union membership;</a:t>
            </a:r>
            <a:br>
              <a:rPr lang="en-GB" sz="3600" b="1" dirty="0">
                <a:solidFill>
                  <a:srgbClr val="000000"/>
                </a:solidFill>
                <a:latin typeface="Arial" panose="020B0604020202020204" pitchFamily="34" charset="0"/>
              </a:rPr>
            </a:br>
            <a:r>
              <a:rPr lang="en-GB" sz="3600" b="1" dirty="0">
                <a:solidFill>
                  <a:srgbClr val="000000"/>
                </a:solidFill>
                <a:latin typeface="Arial" panose="020B0604020202020204" pitchFamily="34" charset="0"/>
              </a:rPr>
              <a:t>•genetics;</a:t>
            </a:r>
            <a:br>
              <a:rPr lang="en-GB" sz="3600" b="1" dirty="0">
                <a:solidFill>
                  <a:srgbClr val="000000"/>
                </a:solidFill>
                <a:latin typeface="Arial" panose="020B0604020202020204" pitchFamily="34" charset="0"/>
              </a:rPr>
            </a:br>
            <a:r>
              <a:rPr lang="en-GB" sz="3600" b="1" dirty="0">
                <a:solidFill>
                  <a:srgbClr val="000000"/>
                </a:solidFill>
                <a:latin typeface="Arial" panose="020B0604020202020204" pitchFamily="34" charset="0"/>
              </a:rPr>
              <a:t>•biometrics (where used for ID purposes);</a:t>
            </a:r>
            <a:br>
              <a:rPr lang="en-GB" sz="3600" b="1" dirty="0">
                <a:solidFill>
                  <a:srgbClr val="000000"/>
                </a:solidFill>
                <a:latin typeface="Arial" panose="020B0604020202020204" pitchFamily="34" charset="0"/>
              </a:rPr>
            </a:br>
            <a:r>
              <a:rPr lang="en-GB" sz="3600" b="1" dirty="0">
                <a:solidFill>
                  <a:srgbClr val="000000"/>
                </a:solidFill>
                <a:latin typeface="Arial" panose="020B0604020202020204" pitchFamily="34" charset="0"/>
              </a:rPr>
              <a:t>•health;</a:t>
            </a:r>
            <a:br>
              <a:rPr lang="en-GB" sz="3600" b="1" dirty="0">
                <a:solidFill>
                  <a:srgbClr val="000000"/>
                </a:solidFill>
                <a:latin typeface="Arial" panose="020B0604020202020204" pitchFamily="34" charset="0"/>
              </a:rPr>
            </a:br>
            <a:r>
              <a:rPr lang="en-GB" sz="3600" b="1" dirty="0">
                <a:solidFill>
                  <a:srgbClr val="000000"/>
                </a:solidFill>
                <a:latin typeface="Arial" panose="020B0604020202020204" pitchFamily="34" charset="0"/>
              </a:rPr>
              <a:t>•sex life; or</a:t>
            </a:r>
            <a:br>
              <a:rPr lang="en-GB" sz="3600" b="1" dirty="0">
                <a:solidFill>
                  <a:srgbClr val="000000"/>
                </a:solidFill>
                <a:latin typeface="Arial" panose="020B0604020202020204" pitchFamily="34" charset="0"/>
              </a:rPr>
            </a:br>
            <a:r>
              <a:rPr lang="en-GB" sz="3600" b="1" dirty="0">
                <a:solidFill>
                  <a:srgbClr val="000000"/>
                </a:solidFill>
                <a:latin typeface="Arial" panose="020B0604020202020204" pitchFamily="34" charset="0"/>
              </a:rPr>
              <a:t>•sexual orientation.</a:t>
            </a:r>
          </a:p>
        </p:txBody>
      </p:sp>
    </p:spTree>
    <p:extLst>
      <p:ext uri="{BB962C8B-B14F-4D97-AF65-F5344CB8AC3E}">
        <p14:creationId xmlns:p14="http://schemas.microsoft.com/office/powerpoint/2010/main" val="10780640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sz="3600" b="1" dirty="0">
                <a:latin typeface="Arial" panose="020B0604020202020204" pitchFamily="34" charset="0"/>
                <a:cs typeface="Arial" panose="020B0604020202020204" pitchFamily="34" charset="0"/>
              </a:rPr>
              <a:t>Impact on SMEs</a:t>
            </a:r>
          </a:p>
        </p:txBody>
      </p:sp>
      <p:sp>
        <p:nvSpPr>
          <p:cNvPr id="3" name="Content Placeholder 2"/>
          <p:cNvSpPr>
            <a:spLocks noGrp="1"/>
          </p:cNvSpPr>
          <p:nvPr>
            <p:ph idx="1"/>
          </p:nvPr>
        </p:nvSpPr>
        <p:spPr>
          <a:xfrm>
            <a:off x="416496" y="1772816"/>
            <a:ext cx="8915400" cy="4741987"/>
          </a:xfrm>
        </p:spPr>
        <p:txBody>
          <a:bodyPr/>
          <a:lstStyle/>
          <a:p>
            <a:r>
              <a:rPr lang="en-GB" dirty="0"/>
              <a:t> </a:t>
            </a:r>
            <a:r>
              <a:rPr lang="en-GB" sz="2800" dirty="0">
                <a:latin typeface="Arial" panose="020B0604020202020204" pitchFamily="34" charset="0"/>
                <a:cs typeface="Arial" panose="020B0604020202020204" pitchFamily="34" charset="0"/>
              </a:rPr>
              <a:t>All UK businesses collecting data on EU</a:t>
            </a:r>
          </a:p>
          <a:p>
            <a:pPr marL="400050" lvl="1" indent="0">
              <a:buNone/>
            </a:pPr>
            <a:r>
              <a:rPr lang="en-GB" dirty="0">
                <a:latin typeface="Arial" panose="020B0604020202020204" pitchFamily="34" charset="0"/>
                <a:cs typeface="Arial" panose="020B0604020202020204" pitchFamily="34" charset="0"/>
              </a:rPr>
              <a:t>customers will be affected, including SMES. </a:t>
            </a:r>
          </a:p>
          <a:p>
            <a:r>
              <a:rPr lang="en-GB" sz="2800" dirty="0">
                <a:latin typeface="Arial" panose="020B0604020202020204" pitchFamily="34" charset="0"/>
                <a:cs typeface="Arial" panose="020B0604020202020204" pitchFamily="34" charset="0"/>
              </a:rPr>
              <a:t>GDPR will strengthen the protection of personal information. </a:t>
            </a:r>
          </a:p>
          <a:p>
            <a:r>
              <a:rPr lang="en-GB" sz="2800" dirty="0">
                <a:latin typeface="Arial" panose="020B0604020202020204" pitchFamily="34" charset="0"/>
                <a:cs typeface="Arial" panose="020B0604020202020204" pitchFamily="34" charset="0"/>
              </a:rPr>
              <a:t>Regardless of size, all companies doing business in the EU will be required to collect, store and use personal information more securely.	</a:t>
            </a:r>
          </a:p>
        </p:txBody>
      </p:sp>
    </p:spTree>
    <p:extLst>
      <p:ext uri="{BB962C8B-B14F-4D97-AF65-F5344CB8AC3E}">
        <p14:creationId xmlns:p14="http://schemas.microsoft.com/office/powerpoint/2010/main" val="23048324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568" y="332656"/>
            <a:ext cx="8915400" cy="1143000"/>
          </a:xfrm>
        </p:spPr>
        <p:txBody>
          <a:bodyPr/>
          <a:lstStyle/>
          <a:p>
            <a:pPr algn="l"/>
            <a:r>
              <a:rPr lang="en-GB" dirty="0"/>
              <a:t>	Welcome and Domestics</a:t>
            </a:r>
          </a:p>
        </p:txBody>
      </p:sp>
      <p:sp>
        <p:nvSpPr>
          <p:cNvPr id="3" name="Text Placeholder 2"/>
          <p:cNvSpPr>
            <a:spLocks noGrp="1"/>
          </p:cNvSpPr>
          <p:nvPr>
            <p:ph type="body" idx="1"/>
          </p:nvPr>
        </p:nvSpPr>
        <p:spPr/>
        <p:txBody>
          <a:bodyPr/>
          <a:lstStyle/>
          <a:p>
            <a:r>
              <a:rPr lang="en-GB" dirty="0"/>
              <a:t>Welcome </a:t>
            </a:r>
          </a:p>
          <a:p>
            <a:r>
              <a:rPr lang="en-GB" dirty="0"/>
              <a:t>Fire Evacuation</a:t>
            </a:r>
          </a:p>
          <a:p>
            <a:r>
              <a:rPr lang="en-GB" dirty="0"/>
              <a:t>Toilets</a:t>
            </a:r>
          </a:p>
          <a:p>
            <a:r>
              <a:rPr lang="en-GB" dirty="0"/>
              <a:t>Smoking</a:t>
            </a:r>
          </a:p>
          <a:p>
            <a:endParaRPr lang="en-GB" dirty="0"/>
          </a:p>
        </p:txBody>
      </p:sp>
      <p:sp>
        <p:nvSpPr>
          <p:cNvPr id="4" name="Slide Number Placeholder 3"/>
          <p:cNvSpPr>
            <a:spLocks noGrp="1"/>
          </p:cNvSpPr>
          <p:nvPr>
            <p:ph type="sldNum" sz="quarter" idx="12"/>
          </p:nvPr>
        </p:nvSpPr>
        <p:spPr/>
        <p:txBody>
          <a:bodyPr/>
          <a:lstStyle/>
          <a:p>
            <a:fld id="{A9EB934F-9107-4BE1-A054-01B5054593F4}" type="slidenum">
              <a:rPr lang="en-GB" smtClean="0"/>
              <a:t>2</a:t>
            </a:fld>
            <a:endParaRPr lang="en-GB"/>
          </a:p>
        </p:txBody>
      </p:sp>
    </p:spTree>
    <p:extLst>
      <p:ext uri="{BB962C8B-B14F-4D97-AF65-F5344CB8AC3E}">
        <p14:creationId xmlns:p14="http://schemas.microsoft.com/office/powerpoint/2010/main" val="27308694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FC5CA95-EC87-4124-BEF3-108333B5FB54}"/>
              </a:ext>
            </a:extLst>
          </p:cNvPr>
          <p:cNvSpPr>
            <a:spLocks noGrp="1"/>
          </p:cNvSpPr>
          <p:nvPr>
            <p:ph type="title" idx="4294967295"/>
          </p:nvPr>
        </p:nvSpPr>
        <p:spPr>
          <a:xfrm>
            <a:off x="416495" y="908719"/>
            <a:ext cx="8763938" cy="4278094"/>
          </a:xfrm>
          <a:prstGeom prst="rect">
            <a:avLst/>
          </a:prstGeom>
        </p:spPr>
        <p:txBody>
          <a:bodyPr vert="horz" wrap="none" lIns="91440" tIns="45720" rIns="91440" bIns="45720" anchor="t" anchorCtr="0"/>
          <a:lstStyle/>
          <a:p>
            <a:pPr algn="l"/>
            <a:r>
              <a:rPr lang="en-GB" sz="2800" b="1">
                <a:solidFill>
                  <a:srgbClr val="000000"/>
                </a:solidFill>
                <a:latin typeface="Arial" panose="020B0604020202020204" pitchFamily="34" charset="0"/>
              </a:rPr>
              <a:t>The GDPR provides the following rights </a:t>
            </a:r>
            <a:br>
              <a:rPr lang="en-GB" sz="2800" b="1">
                <a:solidFill>
                  <a:srgbClr val="000000"/>
                </a:solidFill>
                <a:latin typeface="Arial" panose="020B0604020202020204" pitchFamily="34" charset="0"/>
              </a:rPr>
            </a:br>
            <a:r>
              <a:rPr lang="en-GB" sz="2800" b="1">
                <a:solidFill>
                  <a:srgbClr val="000000"/>
                </a:solidFill>
                <a:latin typeface="Arial" panose="020B0604020202020204" pitchFamily="34" charset="0"/>
              </a:rPr>
              <a:t>for individuals:</a:t>
            </a:r>
            <a:br>
              <a:rPr lang="en-GB" sz="2800" b="1">
                <a:solidFill>
                  <a:srgbClr val="000000"/>
                </a:solidFill>
                <a:latin typeface="Arial" panose="020B0604020202020204" pitchFamily="34" charset="0"/>
              </a:rPr>
            </a:br>
            <a:br>
              <a:rPr lang="en-GB" sz="2800" b="1">
                <a:solidFill>
                  <a:srgbClr val="000000"/>
                </a:solidFill>
                <a:latin typeface="Arial" panose="020B0604020202020204" pitchFamily="34" charset="0"/>
              </a:rPr>
            </a:br>
            <a:r>
              <a:rPr lang="en-GB" sz="2800" b="1">
                <a:solidFill>
                  <a:srgbClr val="000000"/>
                </a:solidFill>
                <a:latin typeface="Arial" panose="020B0604020202020204" pitchFamily="34" charset="0"/>
              </a:rPr>
              <a:t>1.The right to be informed</a:t>
            </a:r>
            <a:br>
              <a:rPr lang="en-GB" sz="2800" b="1">
                <a:solidFill>
                  <a:srgbClr val="000000"/>
                </a:solidFill>
                <a:latin typeface="Arial" panose="020B0604020202020204" pitchFamily="34" charset="0"/>
              </a:rPr>
            </a:br>
            <a:r>
              <a:rPr lang="en-GB" sz="2800" b="1">
                <a:solidFill>
                  <a:srgbClr val="000000"/>
                </a:solidFill>
                <a:latin typeface="Arial" panose="020B0604020202020204" pitchFamily="34" charset="0"/>
              </a:rPr>
              <a:t>2.The right of access</a:t>
            </a:r>
            <a:br>
              <a:rPr lang="en-GB" sz="2800" b="1">
                <a:solidFill>
                  <a:srgbClr val="000000"/>
                </a:solidFill>
                <a:latin typeface="Arial" panose="020B0604020202020204" pitchFamily="34" charset="0"/>
              </a:rPr>
            </a:br>
            <a:r>
              <a:rPr lang="en-GB" sz="2800" b="1">
                <a:solidFill>
                  <a:srgbClr val="000000"/>
                </a:solidFill>
                <a:latin typeface="Arial" panose="020B0604020202020204" pitchFamily="34" charset="0"/>
              </a:rPr>
              <a:t>3.The right to rectification</a:t>
            </a:r>
            <a:br>
              <a:rPr lang="en-GB" sz="2800" b="1">
                <a:solidFill>
                  <a:srgbClr val="000000"/>
                </a:solidFill>
                <a:latin typeface="Arial" panose="020B0604020202020204" pitchFamily="34" charset="0"/>
              </a:rPr>
            </a:br>
            <a:r>
              <a:rPr lang="en-GB" sz="2800" b="1">
                <a:solidFill>
                  <a:srgbClr val="000000"/>
                </a:solidFill>
                <a:latin typeface="Arial" panose="020B0604020202020204" pitchFamily="34" charset="0"/>
              </a:rPr>
              <a:t>4.The right to erasure</a:t>
            </a:r>
            <a:br>
              <a:rPr lang="en-GB" sz="2800" b="1">
                <a:solidFill>
                  <a:srgbClr val="000000"/>
                </a:solidFill>
                <a:latin typeface="Arial" panose="020B0604020202020204" pitchFamily="34" charset="0"/>
              </a:rPr>
            </a:br>
            <a:r>
              <a:rPr lang="en-GB" sz="2800" b="1">
                <a:solidFill>
                  <a:srgbClr val="000000"/>
                </a:solidFill>
                <a:latin typeface="Arial" panose="020B0604020202020204" pitchFamily="34" charset="0"/>
              </a:rPr>
              <a:t>5.The right to restrict processing</a:t>
            </a:r>
            <a:br>
              <a:rPr lang="en-GB" sz="2800" b="1">
                <a:solidFill>
                  <a:srgbClr val="000000"/>
                </a:solidFill>
                <a:latin typeface="Arial" panose="020B0604020202020204" pitchFamily="34" charset="0"/>
              </a:rPr>
            </a:br>
            <a:r>
              <a:rPr lang="en-GB" sz="2800" b="1">
                <a:solidFill>
                  <a:srgbClr val="000000"/>
                </a:solidFill>
                <a:latin typeface="Arial" panose="020B0604020202020204" pitchFamily="34" charset="0"/>
              </a:rPr>
              <a:t>6.The right to data portability</a:t>
            </a:r>
            <a:br>
              <a:rPr lang="en-GB" sz="2800" b="1">
                <a:solidFill>
                  <a:srgbClr val="000000"/>
                </a:solidFill>
                <a:latin typeface="Arial" panose="020B0604020202020204" pitchFamily="34" charset="0"/>
              </a:rPr>
            </a:br>
            <a:r>
              <a:rPr lang="en-GB" sz="2800" b="1">
                <a:solidFill>
                  <a:srgbClr val="000000"/>
                </a:solidFill>
                <a:latin typeface="Arial" panose="020B0604020202020204" pitchFamily="34" charset="0"/>
              </a:rPr>
              <a:t>7.The right to object</a:t>
            </a:r>
            <a:br>
              <a:rPr lang="en-GB" sz="2800" b="1">
                <a:solidFill>
                  <a:srgbClr val="000000"/>
                </a:solidFill>
                <a:latin typeface="Arial" panose="020B0604020202020204" pitchFamily="34" charset="0"/>
              </a:rPr>
            </a:br>
            <a:r>
              <a:rPr lang="en-GB" sz="2800" b="1">
                <a:solidFill>
                  <a:srgbClr val="000000"/>
                </a:solidFill>
                <a:latin typeface="Arial" panose="020B0604020202020204" pitchFamily="34" charset="0"/>
              </a:rPr>
              <a:t>8.Rights in relation to automated decision making and profiling.</a:t>
            </a:r>
          </a:p>
        </p:txBody>
      </p:sp>
    </p:spTree>
    <p:extLst>
      <p:ext uri="{BB962C8B-B14F-4D97-AF65-F5344CB8AC3E}">
        <p14:creationId xmlns:p14="http://schemas.microsoft.com/office/powerpoint/2010/main" val="10598886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354162"/>
          </a:xfrm>
        </p:spPr>
        <p:txBody>
          <a:bodyPr/>
          <a:lstStyle/>
          <a:p>
            <a:pPr algn="l"/>
            <a:r>
              <a:rPr lang="en-GB" sz="3600" b="1" dirty="0">
                <a:latin typeface="Arial" panose="020B0604020202020204" pitchFamily="34" charset="0"/>
                <a:cs typeface="Arial" panose="020B0604020202020204" pitchFamily="34" charset="0"/>
              </a:rPr>
              <a:t>GDPR and Procurement </a:t>
            </a:r>
            <a:br>
              <a:rPr lang="en-GB" sz="3600" b="1" dirty="0">
                <a:latin typeface="Arial" panose="020B0604020202020204" pitchFamily="34" charset="0"/>
                <a:cs typeface="Arial" panose="020B0604020202020204" pitchFamily="34" charset="0"/>
              </a:rPr>
            </a:br>
            <a:r>
              <a:rPr lang="en-GB" sz="3600" b="1" dirty="0">
                <a:latin typeface="Arial" panose="020B0604020202020204" pitchFamily="34" charset="0"/>
                <a:cs typeface="Arial" panose="020B0604020202020204" pitchFamily="34" charset="0"/>
              </a:rPr>
              <a:t>Implications</a:t>
            </a:r>
          </a:p>
        </p:txBody>
      </p:sp>
      <p:sp>
        <p:nvSpPr>
          <p:cNvPr id="3" name="Content Placeholder 2"/>
          <p:cNvSpPr>
            <a:spLocks noGrp="1"/>
          </p:cNvSpPr>
          <p:nvPr>
            <p:ph idx="1"/>
          </p:nvPr>
        </p:nvSpPr>
        <p:spPr>
          <a:xfrm>
            <a:off x="488504" y="1628800"/>
            <a:ext cx="8915400" cy="4525963"/>
          </a:xfrm>
        </p:spPr>
        <p:txBody>
          <a:bodyPr/>
          <a:lstStyle/>
          <a:p>
            <a:pPr marL="0" indent="0">
              <a:buNone/>
            </a:pPr>
            <a:r>
              <a:rPr lang="en-GB" sz="2800" dirty="0">
                <a:latin typeface="Arial" panose="020B0604020202020204" pitchFamily="34" charset="0"/>
                <a:cs typeface="Arial" panose="020B0604020202020204" pitchFamily="34" charset="0"/>
              </a:rPr>
              <a:t>Consider taking the following steps now:</a:t>
            </a:r>
          </a:p>
          <a:p>
            <a:pPr marL="0" indent="0">
              <a:buNone/>
            </a:pPr>
            <a:endParaRPr lang="en-GB" sz="2800" dirty="0">
              <a:latin typeface="Arial" panose="020B0604020202020204" pitchFamily="34" charset="0"/>
              <a:cs typeface="Arial" panose="020B0604020202020204" pitchFamily="34" charset="0"/>
            </a:endParaRPr>
          </a:p>
          <a:p>
            <a:r>
              <a:rPr lang="en-GB" sz="2800" dirty="0">
                <a:latin typeface="Arial" panose="020B0604020202020204" pitchFamily="34" charset="0"/>
                <a:cs typeface="Arial" panose="020B0604020202020204" pitchFamily="34" charset="0"/>
              </a:rPr>
              <a:t>Map the flows of personal data </a:t>
            </a:r>
          </a:p>
          <a:p>
            <a:r>
              <a:rPr lang="en-GB" sz="2800" dirty="0">
                <a:latin typeface="Arial" panose="020B0604020202020204" pitchFamily="34" charset="0"/>
                <a:cs typeface="Arial" panose="020B0604020202020204" pitchFamily="34" charset="0"/>
              </a:rPr>
              <a:t>Identify existing contracts that involve the processing of personal data </a:t>
            </a:r>
          </a:p>
          <a:p>
            <a:r>
              <a:rPr lang="en-GB" sz="2800" dirty="0">
                <a:latin typeface="Arial" panose="020B0604020202020204" pitchFamily="34" charset="0"/>
                <a:cs typeface="Arial" panose="020B0604020202020204" pitchFamily="34" charset="0"/>
              </a:rPr>
              <a:t>Consider the organisations’ approach to risk in existing and new contracts in light of the GDPR. </a:t>
            </a:r>
          </a:p>
          <a:p>
            <a:r>
              <a:rPr lang="en-GB" sz="2800" dirty="0">
                <a:latin typeface="Arial" panose="020B0604020202020204" pitchFamily="34" charset="0"/>
                <a:cs typeface="Arial" panose="020B0604020202020204" pitchFamily="34" charset="0"/>
              </a:rPr>
              <a:t>Carry out adequate due diligence to check their GDPR compliance</a:t>
            </a:r>
          </a:p>
        </p:txBody>
      </p:sp>
    </p:spTree>
    <p:extLst>
      <p:ext uri="{BB962C8B-B14F-4D97-AF65-F5344CB8AC3E}">
        <p14:creationId xmlns:p14="http://schemas.microsoft.com/office/powerpoint/2010/main" val="15562653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heck insurance polici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37928"/>
            <a:ext cx="9053512" cy="460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a:extLst>
              <a:ext uri="{FF2B5EF4-FFF2-40B4-BE49-F238E27FC236}">
                <a16:creationId xmlns:a16="http://schemas.microsoft.com/office/drawing/2014/main" id="{BB526444-98A1-4A24-8EDE-54CFDD94157C}"/>
              </a:ext>
            </a:extLst>
          </p:cNvPr>
          <p:cNvSpPr>
            <a:spLocks noGrp="1"/>
          </p:cNvSpPr>
          <p:nvPr>
            <p:ph type="title" idx="4294967295"/>
          </p:nvPr>
        </p:nvSpPr>
        <p:spPr>
          <a:xfrm>
            <a:off x="681038" y="-1325563"/>
            <a:ext cx="8543925" cy="1325563"/>
          </a:xfrm>
          <a:prstGeom prst="rect">
            <a:avLst/>
          </a:prstGeom>
        </p:spPr>
        <p:txBody>
          <a:bodyPr/>
          <a:lstStyle/>
          <a:p>
            <a:r>
              <a:rPr lang="en-GB"/>
              <a:t>Check insurance policies</a:t>
            </a:r>
          </a:p>
        </p:txBody>
      </p:sp>
    </p:spTree>
    <p:extLst>
      <p:ext uri="{BB962C8B-B14F-4D97-AF65-F5344CB8AC3E}">
        <p14:creationId xmlns:p14="http://schemas.microsoft.com/office/powerpoint/2010/main" val="28906309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12 steps to take no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496" y="332656"/>
            <a:ext cx="9145016" cy="55109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a:extLst>
              <a:ext uri="{FF2B5EF4-FFF2-40B4-BE49-F238E27FC236}">
                <a16:creationId xmlns:a16="http://schemas.microsoft.com/office/drawing/2014/main" id="{F6CE3165-13A3-4050-945E-11C436F9DA7E}"/>
              </a:ext>
            </a:extLst>
          </p:cNvPr>
          <p:cNvSpPr>
            <a:spLocks noGrp="1"/>
          </p:cNvSpPr>
          <p:nvPr>
            <p:ph type="ctrTitle"/>
          </p:nvPr>
        </p:nvSpPr>
        <p:spPr>
          <a:xfrm>
            <a:off x="742950" y="-1470025"/>
            <a:ext cx="8420100" cy="1470025"/>
          </a:xfrm>
        </p:spPr>
        <p:txBody>
          <a:bodyPr anchor="b"/>
          <a:lstStyle>
            <a:lvl1pPr algn="ctr">
              <a:defRPr sz="6000"/>
            </a:lvl1pPr>
          </a:lstStyle>
          <a:p>
            <a:r>
              <a:rPr lang="en-GB"/>
              <a:t>12 steps to take now</a:t>
            </a:r>
          </a:p>
        </p:txBody>
      </p:sp>
    </p:spTree>
    <p:extLst>
      <p:ext uri="{BB962C8B-B14F-4D97-AF65-F5344CB8AC3E}">
        <p14:creationId xmlns:p14="http://schemas.microsoft.com/office/powerpoint/2010/main" val="42299904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14026AA-E90D-4712-BD2F-424B75E8FA65}"/>
              </a:ext>
            </a:extLst>
          </p:cNvPr>
          <p:cNvSpPr>
            <a:spLocks noGrp="1"/>
          </p:cNvSpPr>
          <p:nvPr>
            <p:ph type="title"/>
          </p:nvPr>
        </p:nvSpPr>
        <p:spPr>
          <a:xfrm>
            <a:off x="488504" y="1628800"/>
            <a:ext cx="8915400" cy="4525963"/>
          </a:xfrm>
        </p:spPr>
        <p:txBody>
          <a:bodyPr vert="horz" wrap="square" lIns="91440" tIns="45720" rIns="91440" bIns="45720" anchor="t" anchorCtr="0"/>
          <a:lstStyle/>
          <a:p>
            <a:br>
              <a:rPr lang="en-GB" sz="3200">
                <a:solidFill>
                  <a:srgbClr val="000000"/>
                </a:solidFill>
                <a:latin typeface=""/>
              </a:rPr>
            </a:br>
            <a:br>
              <a:rPr lang="en-GB" sz="3200">
                <a:solidFill>
                  <a:srgbClr val="000000"/>
                </a:solidFill>
                <a:latin typeface=""/>
              </a:rPr>
            </a:br>
            <a:r>
              <a:rPr lang="en-GB" sz="3200">
                <a:solidFill>
                  <a:srgbClr val="000000"/>
                </a:solidFill>
                <a:latin typeface=""/>
              </a:rPr>
              <a:t>Questions</a:t>
            </a:r>
          </a:p>
        </p:txBody>
      </p:sp>
    </p:spTree>
    <p:extLst>
      <p:ext uri="{BB962C8B-B14F-4D97-AF65-F5344CB8AC3E}">
        <p14:creationId xmlns:p14="http://schemas.microsoft.com/office/powerpoint/2010/main" val="14107655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30" y="260648"/>
            <a:ext cx="8915400" cy="1143000"/>
          </a:xfrm>
        </p:spPr>
        <p:txBody>
          <a:bodyPr/>
          <a:lstStyle/>
          <a:p>
            <a:r>
              <a:rPr lang="en-GB" dirty="0"/>
              <a:t>Overview of Session</a:t>
            </a:r>
          </a:p>
        </p:txBody>
      </p:sp>
      <p:sp>
        <p:nvSpPr>
          <p:cNvPr id="3" name="Content Placeholder 2"/>
          <p:cNvSpPr>
            <a:spLocks noGrp="1"/>
          </p:cNvSpPr>
          <p:nvPr>
            <p:ph idx="1"/>
          </p:nvPr>
        </p:nvSpPr>
        <p:spPr/>
        <p:txBody>
          <a:bodyPr/>
          <a:lstStyle/>
          <a:p>
            <a:r>
              <a:rPr lang="en-GB" dirty="0"/>
              <a:t>Presentation from  Malkiat </a:t>
            </a:r>
            <a:r>
              <a:rPr lang="en-GB" dirty="0" err="1"/>
              <a:t>Thiarai</a:t>
            </a:r>
            <a:endParaRPr lang="en-GB" dirty="0"/>
          </a:p>
          <a:p>
            <a:r>
              <a:rPr lang="en-GB" dirty="0"/>
              <a:t>Questions</a:t>
            </a:r>
          </a:p>
          <a:p>
            <a:r>
              <a:rPr lang="en-GB" dirty="0"/>
              <a:t>Feedback and general questions</a:t>
            </a:r>
          </a:p>
          <a:p>
            <a:r>
              <a:rPr lang="en-GB" dirty="0"/>
              <a:t>What do I need to actually do and who needs to be involved?</a:t>
            </a:r>
          </a:p>
          <a:p>
            <a:r>
              <a:rPr lang="en-GB" dirty="0"/>
              <a:t>What are the implications of me not adhering to the new regulations?</a:t>
            </a:r>
          </a:p>
          <a:p>
            <a:r>
              <a:rPr lang="en-GB" dirty="0"/>
              <a:t>Key Messages</a:t>
            </a:r>
          </a:p>
          <a:p>
            <a:endParaRPr lang="en-GB" dirty="0"/>
          </a:p>
        </p:txBody>
      </p:sp>
    </p:spTree>
    <p:extLst>
      <p:ext uri="{BB962C8B-B14F-4D97-AF65-F5344CB8AC3E}">
        <p14:creationId xmlns:p14="http://schemas.microsoft.com/office/powerpoint/2010/main" val="32696441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0512" y="274638"/>
            <a:ext cx="8712968" cy="1143000"/>
          </a:xfrm>
        </p:spPr>
        <p:txBody>
          <a:bodyPr/>
          <a:lstStyle/>
          <a:p>
            <a:pPr algn="l"/>
            <a:r>
              <a:rPr lang="en-GB" sz="3600" b="1" dirty="0">
                <a:latin typeface="Arial" panose="020B0604020202020204" pitchFamily="34" charset="0"/>
                <a:cs typeface="Arial" panose="020B0604020202020204" pitchFamily="34" charset="0"/>
              </a:rPr>
              <a:t>General Data Protection </a:t>
            </a:r>
            <a:br>
              <a:rPr lang="en-GB" sz="3600" b="1" dirty="0">
                <a:latin typeface="Arial" panose="020B0604020202020204" pitchFamily="34" charset="0"/>
                <a:cs typeface="Arial" panose="020B0604020202020204" pitchFamily="34" charset="0"/>
              </a:rPr>
            </a:br>
            <a:r>
              <a:rPr lang="en-GB" sz="3600" b="1" dirty="0">
                <a:latin typeface="Arial" panose="020B0604020202020204" pitchFamily="34" charset="0"/>
                <a:cs typeface="Arial" panose="020B0604020202020204" pitchFamily="34" charset="0"/>
              </a:rPr>
              <a:t>Regulations</a:t>
            </a:r>
          </a:p>
        </p:txBody>
      </p:sp>
      <p:sp>
        <p:nvSpPr>
          <p:cNvPr id="3" name="Content Placeholder 2"/>
          <p:cNvSpPr>
            <a:spLocks noGrp="1"/>
          </p:cNvSpPr>
          <p:nvPr>
            <p:ph idx="1"/>
          </p:nvPr>
        </p:nvSpPr>
        <p:spPr>
          <a:xfrm>
            <a:off x="488504" y="1772816"/>
            <a:ext cx="8915400" cy="4525963"/>
          </a:xfrm>
        </p:spPr>
        <p:txBody>
          <a:bodyPr/>
          <a:lstStyle/>
          <a:p>
            <a:r>
              <a:rPr lang="en-GB" sz="2800" b="1" dirty="0">
                <a:latin typeface="Arial" panose="020B0604020202020204" pitchFamily="34" charset="0"/>
                <a:cs typeface="Arial" panose="020B0604020202020204" pitchFamily="34" charset="0"/>
              </a:rPr>
              <a:t>Background to the Regulations</a:t>
            </a:r>
          </a:p>
          <a:p>
            <a:r>
              <a:rPr lang="en-GB" sz="2800" b="1" dirty="0">
                <a:latin typeface="Arial" panose="020B0604020202020204" pitchFamily="34" charset="0"/>
                <a:cs typeface="Arial" panose="020B0604020202020204" pitchFamily="34" charset="0"/>
              </a:rPr>
              <a:t>Timescale for change</a:t>
            </a:r>
          </a:p>
          <a:p>
            <a:r>
              <a:rPr lang="en-GB" sz="2800" b="1" dirty="0">
                <a:latin typeface="Arial" panose="020B0604020202020204" pitchFamily="34" charset="0"/>
                <a:cs typeface="Arial" panose="020B0604020202020204" pitchFamily="34" charset="0"/>
              </a:rPr>
              <a:t>GDPR aims</a:t>
            </a:r>
          </a:p>
          <a:p>
            <a:r>
              <a:rPr lang="en-GB" sz="2800" b="1" dirty="0">
                <a:latin typeface="Arial" panose="020B0604020202020204" pitchFamily="34" charset="0"/>
                <a:cs typeface="Arial" panose="020B0604020202020204" pitchFamily="34" charset="0"/>
              </a:rPr>
              <a:t>Key changes</a:t>
            </a:r>
          </a:p>
          <a:p>
            <a:r>
              <a:rPr lang="en-GB" sz="2800" b="1" dirty="0">
                <a:latin typeface="Arial" panose="020B0604020202020204" pitchFamily="34" charset="0"/>
                <a:cs typeface="Arial" panose="020B0604020202020204" pitchFamily="34" charset="0"/>
              </a:rPr>
              <a:t>Impact on Health and Social Care </a:t>
            </a:r>
          </a:p>
          <a:p>
            <a:r>
              <a:rPr lang="en-GB" b="1" dirty="0"/>
              <a:t>Impact on SMEs</a:t>
            </a:r>
          </a:p>
          <a:p>
            <a:r>
              <a:rPr lang="en-GB" b="1" dirty="0"/>
              <a:t>Procurement Implications </a:t>
            </a:r>
          </a:p>
        </p:txBody>
      </p:sp>
    </p:spTree>
    <p:extLst>
      <p:ext uri="{BB962C8B-B14F-4D97-AF65-F5344CB8AC3E}">
        <p14:creationId xmlns:p14="http://schemas.microsoft.com/office/powerpoint/2010/main" val="7106968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descr="Background"/>
          <p:cNvSpPr txBox="1"/>
          <p:nvPr/>
        </p:nvSpPr>
        <p:spPr>
          <a:xfrm>
            <a:off x="560512" y="1628800"/>
            <a:ext cx="7221760" cy="6215035"/>
          </a:xfrm>
          <a:prstGeom prst="rect">
            <a:avLst/>
          </a:prstGeom>
          <a:noFill/>
        </p:spPr>
        <p:txBody>
          <a:bodyPr wrap="square" rtlCol="0">
            <a:spAutoFit/>
          </a:bodyPr>
          <a:lstStyle/>
          <a:p>
            <a:endParaRPr lang="en-GB" dirty="0">
              <a:latin typeface="Arial" panose="020B0604020202020204" pitchFamily="34" charset="0"/>
              <a:cs typeface="Arial" panose="020B0604020202020204" pitchFamily="34" charset="0"/>
            </a:endParaRPr>
          </a:p>
          <a:p>
            <a:pPr marL="342900" lvl="0" indent="-342900" defTabSz="685800">
              <a:lnSpc>
                <a:spcPct val="90000"/>
              </a:lnSpc>
              <a:spcBef>
                <a:spcPts val="450"/>
              </a:spcBef>
              <a:spcAft>
                <a:spcPts val="450"/>
              </a:spcAft>
              <a:buFont typeface="Wingdings" panose="05000000000000000000" pitchFamily="2" charset="2"/>
              <a:buChar char="§"/>
            </a:pPr>
            <a:r>
              <a:rPr lang="en-GB" sz="2400" b="1" dirty="0">
                <a:solidFill>
                  <a:prstClr val="black"/>
                </a:solidFill>
                <a:latin typeface="Arial"/>
              </a:rPr>
              <a:t>UK Data Protection Act 1998 derives from EU Data Protection Directive </a:t>
            </a:r>
            <a:r>
              <a:rPr lang="en-GB" sz="2400" b="1" dirty="0">
                <a:solidFill>
                  <a:srgbClr val="E1007D"/>
                </a:solidFill>
                <a:latin typeface="Arial"/>
              </a:rPr>
              <a:t>95</a:t>
            </a:r>
            <a:r>
              <a:rPr lang="en-GB" sz="2400" b="1" dirty="0">
                <a:solidFill>
                  <a:prstClr val="black"/>
                </a:solidFill>
                <a:latin typeface="Arial"/>
              </a:rPr>
              <a:t>/46/EC</a:t>
            </a:r>
          </a:p>
          <a:p>
            <a:pPr marL="342900" lvl="0" indent="-342900" defTabSz="685800">
              <a:lnSpc>
                <a:spcPct val="90000"/>
              </a:lnSpc>
              <a:spcBef>
                <a:spcPts val="450"/>
              </a:spcBef>
              <a:spcAft>
                <a:spcPts val="450"/>
              </a:spcAft>
              <a:buFont typeface="Wingdings" panose="05000000000000000000" pitchFamily="2" charset="2"/>
              <a:buChar char="§"/>
            </a:pPr>
            <a:r>
              <a:rPr lang="en-GB" sz="2400" b="1" dirty="0">
                <a:solidFill>
                  <a:prstClr val="black"/>
                </a:solidFill>
                <a:latin typeface="Arial"/>
              </a:rPr>
              <a:t>Data Protection Act now almost 20 years old</a:t>
            </a:r>
          </a:p>
          <a:p>
            <a:pPr marL="342900" lvl="0" indent="-342900" defTabSz="685800">
              <a:lnSpc>
                <a:spcPct val="90000"/>
              </a:lnSpc>
              <a:spcBef>
                <a:spcPts val="450"/>
              </a:spcBef>
              <a:spcAft>
                <a:spcPts val="450"/>
              </a:spcAft>
              <a:buFont typeface="Wingdings" panose="05000000000000000000" pitchFamily="2" charset="2"/>
              <a:buChar char="§"/>
            </a:pPr>
            <a:r>
              <a:rPr lang="en-GB" sz="2400" b="1" dirty="0">
                <a:solidFill>
                  <a:prstClr val="black"/>
                </a:solidFill>
                <a:latin typeface="Arial"/>
              </a:rPr>
              <a:t>Amendments and related law have been enacted, but fundamental review required</a:t>
            </a:r>
          </a:p>
          <a:p>
            <a:pPr marL="342900" lvl="0" indent="-342900" defTabSz="685800">
              <a:lnSpc>
                <a:spcPct val="90000"/>
              </a:lnSpc>
              <a:spcBef>
                <a:spcPts val="450"/>
              </a:spcBef>
              <a:spcAft>
                <a:spcPts val="450"/>
              </a:spcAft>
              <a:buFont typeface="Wingdings" panose="05000000000000000000" pitchFamily="2" charset="2"/>
              <a:buChar char="§"/>
            </a:pPr>
            <a:r>
              <a:rPr lang="en-GB" sz="2400" b="1" dirty="0">
                <a:solidFill>
                  <a:prstClr val="black"/>
                </a:solidFill>
                <a:latin typeface="Arial"/>
              </a:rPr>
              <a:t>Potential changes discussed at EU level for 4 years</a:t>
            </a:r>
          </a:p>
          <a:p>
            <a:pPr marL="342900" lvl="0" indent="-342900" defTabSz="685800">
              <a:lnSpc>
                <a:spcPct val="90000"/>
              </a:lnSpc>
              <a:spcBef>
                <a:spcPts val="450"/>
              </a:spcBef>
              <a:spcAft>
                <a:spcPts val="450"/>
              </a:spcAft>
              <a:buFont typeface="Wingdings" panose="05000000000000000000" pitchFamily="2" charset="2"/>
              <a:buChar char="§"/>
            </a:pPr>
            <a:r>
              <a:rPr lang="en-GB" sz="2400" b="1" dirty="0">
                <a:solidFill>
                  <a:prstClr val="black"/>
                </a:solidFill>
                <a:latin typeface="Arial"/>
              </a:rPr>
              <a:t>Reform consists of 2 instruments: </a:t>
            </a:r>
          </a:p>
          <a:p>
            <a:pPr marL="614363" lvl="2" indent="-342900" defTabSz="685800">
              <a:lnSpc>
                <a:spcPct val="90000"/>
              </a:lnSpc>
              <a:spcAft>
                <a:spcPts val="450"/>
              </a:spcAft>
              <a:buFont typeface="Wingdings" panose="05000000000000000000" pitchFamily="2" charset="2"/>
              <a:buChar char="§"/>
            </a:pPr>
            <a:r>
              <a:rPr lang="en-GB" sz="2400" dirty="0">
                <a:solidFill>
                  <a:prstClr val="black"/>
                </a:solidFill>
                <a:latin typeface="Arial"/>
              </a:rPr>
              <a:t>General Data Protection </a:t>
            </a:r>
            <a:r>
              <a:rPr lang="en-GB" sz="2400" dirty="0">
                <a:solidFill>
                  <a:srgbClr val="E1007D"/>
                </a:solidFill>
                <a:latin typeface="Arial"/>
              </a:rPr>
              <a:t>Regulations </a:t>
            </a:r>
            <a:r>
              <a:rPr lang="en-GB" sz="2400" dirty="0">
                <a:solidFill>
                  <a:prstClr val="black"/>
                </a:solidFill>
                <a:latin typeface="Arial"/>
              </a:rPr>
              <a:t>(GDPR)</a:t>
            </a:r>
          </a:p>
          <a:p>
            <a:pPr marL="614363" lvl="2" indent="-342900" defTabSz="685800">
              <a:lnSpc>
                <a:spcPct val="90000"/>
              </a:lnSpc>
              <a:spcAft>
                <a:spcPts val="450"/>
              </a:spcAft>
              <a:buFont typeface="Wingdings" panose="05000000000000000000" pitchFamily="2" charset="2"/>
              <a:buChar char="§"/>
            </a:pPr>
            <a:r>
              <a:rPr lang="en-GB" sz="2400" dirty="0">
                <a:solidFill>
                  <a:prstClr val="black"/>
                </a:solidFill>
                <a:latin typeface="Arial"/>
              </a:rPr>
              <a:t>Data Protection </a:t>
            </a:r>
            <a:r>
              <a:rPr lang="en-GB" sz="2400" dirty="0">
                <a:solidFill>
                  <a:srgbClr val="E1007D"/>
                </a:solidFill>
                <a:latin typeface="Arial"/>
              </a:rPr>
              <a:t>Directive</a:t>
            </a:r>
            <a:r>
              <a:rPr lang="en-GB" sz="2400" dirty="0">
                <a:solidFill>
                  <a:prstClr val="black"/>
                </a:solidFill>
                <a:latin typeface="Arial"/>
              </a:rPr>
              <a:t> (for police &amp; criminal justice sector)</a:t>
            </a:r>
          </a:p>
          <a:p>
            <a:pPr lvl="0" defTabSz="685800">
              <a:lnSpc>
                <a:spcPct val="90000"/>
              </a:lnSpc>
              <a:spcBef>
                <a:spcPts val="450"/>
              </a:spcBef>
              <a:spcAft>
                <a:spcPts val="450"/>
              </a:spcAft>
            </a:pPr>
            <a:endParaRPr lang="en-GB" sz="2200" b="1" dirty="0">
              <a:solidFill>
                <a:prstClr val="black"/>
              </a:solidFill>
              <a:latin typeface="Arial"/>
            </a:endParaRPr>
          </a:p>
          <a:p>
            <a:pPr lvl="0" defTabSz="685800">
              <a:lnSpc>
                <a:spcPct val="90000"/>
              </a:lnSpc>
              <a:spcBef>
                <a:spcPts val="450"/>
              </a:spcBef>
              <a:spcAft>
                <a:spcPts val="450"/>
              </a:spcAft>
            </a:pPr>
            <a:endParaRPr lang="en-GB" sz="2200" b="1" dirty="0">
              <a:solidFill>
                <a:prstClr val="black"/>
              </a:solidFill>
              <a:latin typeface="Arial"/>
            </a:endParaRPr>
          </a:p>
          <a:p>
            <a:endParaRPr lang="en-GB" dirty="0">
              <a:latin typeface="Arial" panose="020B0604020202020204" pitchFamily="34" charset="0"/>
              <a:cs typeface="Arial" panose="020B0604020202020204" pitchFamily="34" charset="0"/>
            </a:endParaRPr>
          </a:p>
          <a:p>
            <a:endParaRPr lang="en-GB" dirty="0">
              <a:solidFill>
                <a:srgbClr val="FF0000"/>
              </a:solidFill>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03B1324B-24D9-4E34-B61C-90BF5E2D4365}"/>
              </a:ext>
            </a:extLst>
          </p:cNvPr>
          <p:cNvSpPr>
            <a:spLocks noGrp="1"/>
          </p:cNvSpPr>
          <p:nvPr>
            <p:ph type="ctrTitle"/>
          </p:nvPr>
        </p:nvSpPr>
        <p:spPr>
          <a:xfrm>
            <a:off x="704529" y="548680"/>
            <a:ext cx="2877711" cy="646331"/>
          </a:xfrm>
        </p:spPr>
        <p:txBody>
          <a:bodyPr vert="horz" wrap="none" lIns="91440" tIns="45720" rIns="91440" bIns="45720" anchor="t" anchorCtr="0"/>
          <a:lstStyle>
            <a:lvl1pPr algn="ctr">
              <a:defRPr sz="6000"/>
            </a:lvl1pPr>
          </a:lstStyle>
          <a:p>
            <a:pPr algn="l"/>
            <a:r>
              <a:rPr lang="en-GB" sz="3600" b="1">
                <a:solidFill>
                  <a:srgbClr val="000000"/>
                </a:solidFill>
                <a:latin typeface="Arial" panose="020B0604020202020204" pitchFamily="34" charset="0"/>
              </a:rPr>
              <a:t>Background</a:t>
            </a:r>
          </a:p>
        </p:txBody>
      </p:sp>
    </p:spTree>
    <p:extLst>
      <p:ext uri="{BB962C8B-B14F-4D97-AF65-F5344CB8AC3E}">
        <p14:creationId xmlns:p14="http://schemas.microsoft.com/office/powerpoint/2010/main" val="6201861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634082"/>
          </a:xfrm>
        </p:spPr>
        <p:txBody>
          <a:bodyPr/>
          <a:lstStyle/>
          <a:p>
            <a:pPr algn="l"/>
            <a:r>
              <a:rPr lang="en-GB" sz="3600" b="1" dirty="0">
                <a:latin typeface="Arial" panose="020B0604020202020204" pitchFamily="34" charset="0"/>
                <a:cs typeface="Arial" panose="020B0604020202020204" pitchFamily="34" charset="0"/>
              </a:rPr>
              <a:t>Timescales </a:t>
            </a:r>
            <a:br>
              <a:rPr lang="en-GB" dirty="0"/>
            </a:br>
            <a:endParaRPr lang="en-GB" dirty="0"/>
          </a:p>
        </p:txBody>
      </p:sp>
      <p:sp>
        <p:nvSpPr>
          <p:cNvPr id="3" name="Content Placeholder 2"/>
          <p:cNvSpPr>
            <a:spLocks noGrp="1"/>
          </p:cNvSpPr>
          <p:nvPr>
            <p:ph idx="1"/>
          </p:nvPr>
        </p:nvSpPr>
        <p:spPr>
          <a:xfrm>
            <a:off x="488504" y="1772816"/>
            <a:ext cx="8915400" cy="4381947"/>
          </a:xfrm>
        </p:spPr>
        <p:txBody>
          <a:bodyPr/>
          <a:lstStyle/>
          <a:p>
            <a:pPr marL="0" indent="0">
              <a:buNone/>
            </a:pPr>
            <a:endParaRPr lang="en-GB" b="1" dirty="0">
              <a:latin typeface="Arial" panose="020B0604020202020204" pitchFamily="34" charset="0"/>
              <a:cs typeface="Arial" panose="020B0604020202020204" pitchFamily="34" charset="0"/>
            </a:endParaRPr>
          </a:p>
          <a:p>
            <a:r>
              <a:rPr lang="en-GB" sz="2800" dirty="0">
                <a:latin typeface="Arial" panose="020B0604020202020204" pitchFamily="34" charset="0"/>
                <a:cs typeface="Arial" panose="020B0604020202020204" pitchFamily="34" charset="0"/>
              </a:rPr>
              <a:t>GDPR approved by European Parliament on </a:t>
            </a:r>
          </a:p>
          <a:p>
            <a:pPr marL="400050" lvl="1" indent="0">
              <a:buNone/>
            </a:pPr>
            <a:r>
              <a:rPr lang="en-GB" dirty="0">
                <a:solidFill>
                  <a:srgbClr val="FF00FF"/>
                </a:solidFill>
                <a:latin typeface="Arial" panose="020B0604020202020204" pitchFamily="34" charset="0"/>
                <a:cs typeface="Arial" panose="020B0604020202020204" pitchFamily="34" charset="0"/>
              </a:rPr>
              <a:t>14 April 2016</a:t>
            </a:r>
          </a:p>
          <a:p>
            <a:r>
              <a:rPr lang="en-GB" sz="2800" dirty="0">
                <a:latin typeface="Arial" panose="020B0604020202020204" pitchFamily="34" charset="0"/>
                <a:cs typeface="Arial" panose="020B0604020202020204" pitchFamily="34" charset="0"/>
              </a:rPr>
              <a:t>Entered into force on </a:t>
            </a:r>
            <a:r>
              <a:rPr lang="en-GB" sz="2800" dirty="0">
                <a:solidFill>
                  <a:srgbClr val="FF00FF"/>
                </a:solidFill>
                <a:latin typeface="Arial" panose="020B0604020202020204" pitchFamily="34" charset="0"/>
                <a:cs typeface="Arial" panose="020B0604020202020204" pitchFamily="34" charset="0"/>
              </a:rPr>
              <a:t>25 May 2016</a:t>
            </a:r>
          </a:p>
          <a:p>
            <a:r>
              <a:rPr lang="en-GB" sz="2800" dirty="0">
                <a:latin typeface="Arial" panose="020B0604020202020204" pitchFamily="34" charset="0"/>
                <a:cs typeface="Arial" panose="020B0604020202020204" pitchFamily="34" charset="0"/>
              </a:rPr>
              <a:t>Will apply in UK (potentially with changes) from </a:t>
            </a:r>
          </a:p>
          <a:p>
            <a:pPr marL="400050" lvl="1" indent="0">
              <a:buNone/>
            </a:pPr>
            <a:r>
              <a:rPr lang="en-GB" dirty="0">
                <a:solidFill>
                  <a:srgbClr val="FF00FF"/>
                </a:solidFill>
                <a:latin typeface="Arial" panose="020B0604020202020204" pitchFamily="34" charset="0"/>
                <a:cs typeface="Arial" panose="020B0604020202020204" pitchFamily="34" charset="0"/>
              </a:rPr>
              <a:t>May 2018</a:t>
            </a:r>
          </a:p>
          <a:p>
            <a:pPr marL="0" indent="0">
              <a:buNone/>
            </a:pPr>
            <a:endParaRPr lang="en-GB"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06105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sz="3600" b="1" dirty="0">
                <a:latin typeface="Arial" panose="020B0604020202020204" pitchFamily="34" charset="0"/>
                <a:cs typeface="Arial" panose="020B0604020202020204" pitchFamily="34" charset="0"/>
              </a:rPr>
              <a:t>GDPR Aims</a:t>
            </a:r>
          </a:p>
        </p:txBody>
      </p:sp>
      <p:sp>
        <p:nvSpPr>
          <p:cNvPr id="3" name="Content Placeholder 2"/>
          <p:cNvSpPr>
            <a:spLocks noGrp="1"/>
          </p:cNvSpPr>
          <p:nvPr>
            <p:ph idx="1"/>
          </p:nvPr>
        </p:nvSpPr>
        <p:spPr>
          <a:xfrm>
            <a:off x="488504" y="2132856"/>
            <a:ext cx="8915400" cy="4464496"/>
          </a:xfrm>
        </p:spPr>
        <p:txBody>
          <a:bodyPr/>
          <a:lstStyle/>
          <a:p>
            <a:r>
              <a:rPr lang="en-GB" sz="2400" dirty="0">
                <a:latin typeface="Arial" panose="020B0604020202020204" pitchFamily="34" charset="0"/>
                <a:cs typeface="Arial" panose="020B0604020202020204" pitchFamily="34" charset="0"/>
              </a:rPr>
              <a:t>To give citizens back control over their personal data</a:t>
            </a:r>
          </a:p>
          <a:p>
            <a:r>
              <a:rPr lang="en-GB" sz="2400" dirty="0">
                <a:latin typeface="Arial" panose="020B0604020202020204" pitchFamily="34" charset="0"/>
                <a:cs typeface="Arial" panose="020B0604020202020204" pitchFamily="34" charset="0"/>
              </a:rPr>
              <a:t>To simplify the regulatory environment for business</a:t>
            </a:r>
          </a:p>
          <a:p>
            <a:r>
              <a:rPr lang="en-GB" sz="2400" dirty="0">
                <a:latin typeface="Arial" panose="020B0604020202020204" pitchFamily="34" charset="0"/>
                <a:cs typeface="Arial" panose="020B0604020202020204" pitchFamily="34" charset="0"/>
              </a:rPr>
              <a:t>To create a modern and harmonised data protection framework across the EU</a:t>
            </a:r>
          </a:p>
          <a:p>
            <a:r>
              <a:rPr lang="en-GB" sz="2400" dirty="0">
                <a:latin typeface="Arial" panose="020B0604020202020204" pitchFamily="34" charset="0"/>
                <a:cs typeface="Arial" panose="020B0604020202020204" pitchFamily="34" charset="0"/>
              </a:rPr>
              <a:t>Reform seen as ‘key enabler’ of Digital Single Market &amp; EU Agenda on Security</a:t>
            </a:r>
          </a:p>
          <a:p>
            <a:endParaRPr lang="en-GB" dirty="0"/>
          </a:p>
        </p:txBody>
      </p:sp>
    </p:spTree>
    <p:extLst>
      <p:ext uri="{BB962C8B-B14F-4D97-AF65-F5344CB8AC3E}">
        <p14:creationId xmlns:p14="http://schemas.microsoft.com/office/powerpoint/2010/main" val="12761543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Key GDPR chan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472" y="1772816"/>
            <a:ext cx="8191500" cy="4861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a:extLst>
              <a:ext uri="{FF2B5EF4-FFF2-40B4-BE49-F238E27FC236}">
                <a16:creationId xmlns:a16="http://schemas.microsoft.com/office/drawing/2014/main" id="{5A6A3318-EC8F-4B2D-BF16-0FC3C714B557}"/>
              </a:ext>
            </a:extLst>
          </p:cNvPr>
          <p:cNvSpPr>
            <a:spLocks noGrp="1"/>
          </p:cNvSpPr>
          <p:nvPr>
            <p:ph type="ctrTitle"/>
          </p:nvPr>
        </p:nvSpPr>
        <p:spPr>
          <a:xfrm>
            <a:off x="742950" y="-1470025"/>
            <a:ext cx="8420100" cy="1470025"/>
          </a:xfrm>
        </p:spPr>
        <p:txBody>
          <a:bodyPr anchor="b"/>
          <a:lstStyle>
            <a:lvl1pPr algn="ctr">
              <a:defRPr sz="6000"/>
            </a:lvl1pPr>
          </a:lstStyle>
          <a:p>
            <a:r>
              <a:rPr lang="en-GB"/>
              <a:t>Key GDPR changes</a:t>
            </a:r>
          </a:p>
        </p:txBody>
      </p:sp>
    </p:spTree>
    <p:extLst>
      <p:ext uri="{BB962C8B-B14F-4D97-AF65-F5344CB8AC3E}">
        <p14:creationId xmlns:p14="http://schemas.microsoft.com/office/powerpoint/2010/main" val="11612693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GDPR what has chang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520" y="2204864"/>
            <a:ext cx="7943850"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a:extLst>
              <a:ext uri="{FF2B5EF4-FFF2-40B4-BE49-F238E27FC236}">
                <a16:creationId xmlns:a16="http://schemas.microsoft.com/office/drawing/2014/main" id="{78DDDE36-F146-4B70-B19A-0F216060E113}"/>
              </a:ext>
            </a:extLst>
          </p:cNvPr>
          <p:cNvSpPr>
            <a:spLocks noGrp="1"/>
          </p:cNvSpPr>
          <p:nvPr>
            <p:ph type="ctrTitle"/>
          </p:nvPr>
        </p:nvSpPr>
        <p:spPr>
          <a:xfrm>
            <a:off x="742950" y="-1470025"/>
            <a:ext cx="8420100" cy="1470025"/>
          </a:xfrm>
        </p:spPr>
        <p:txBody>
          <a:bodyPr anchor="b"/>
          <a:lstStyle>
            <a:lvl1pPr algn="ctr">
              <a:defRPr sz="6000"/>
            </a:lvl1pPr>
          </a:lstStyle>
          <a:p>
            <a:r>
              <a:rPr lang="en-GB"/>
              <a:t>GDPR what has changed</a:t>
            </a:r>
          </a:p>
        </p:txBody>
      </p:sp>
    </p:spTree>
    <p:extLst>
      <p:ext uri="{BB962C8B-B14F-4D97-AF65-F5344CB8AC3E}">
        <p14:creationId xmlns:p14="http://schemas.microsoft.com/office/powerpoint/2010/main" val="238594274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SSISTID" val="85bab41c-3124-4d47-b1a9-986cd7c2cf8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A562B3940B355409F76594712355A9B" ma:contentTypeVersion="14" ma:contentTypeDescription="Create a new document." ma:contentTypeScope="" ma:versionID="621011cf990b5c79d5370952b464d908">
  <xsd:schema xmlns:xsd="http://www.w3.org/2001/XMLSchema" xmlns:xs="http://www.w3.org/2001/XMLSchema" xmlns:p="http://schemas.microsoft.com/office/2006/metadata/properties" xmlns:ns3="9ba1fe00-f000-4c70-9f1c-c878adc4ac80" xmlns:ns4="44abea33-7113-4f36-a744-d6ff6959bb17" targetNamespace="http://schemas.microsoft.com/office/2006/metadata/properties" ma:root="true" ma:fieldsID="c8e46579a77f713b662caeb1f3b8c39e" ns3:_="" ns4:_="">
    <xsd:import namespace="9ba1fe00-f000-4c70-9f1c-c878adc4ac80"/>
    <xsd:import namespace="44abea33-7113-4f36-a744-d6ff6959bb17"/>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4:SharedWithUsers" minOccurs="0"/>
                <xsd:element ref="ns4:SharedWithDetails" minOccurs="0"/>
                <xsd:element ref="ns4:SharingHintHash" minOccurs="0"/>
                <xsd:element ref="ns3:MediaServiceOCR"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a1fe00-f000-4c70-9f1c-c878adc4ac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CR" ma:index="20" nillable="true" ma:displayName="Extracted Text" ma:internalName="MediaServiceOCR"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4abea33-7113-4f36-a744-d6ff6959bb17"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25B4582-CEA8-4E4A-8FA3-6FFE8A3C1874}">
  <ds:schemaRefs>
    <ds:schemaRef ds:uri="http://schemas.microsoft.com/office/2006/documentManagement/types"/>
    <ds:schemaRef ds:uri="http://schemas.microsoft.com/office/infopath/2007/PartnerControls"/>
    <ds:schemaRef ds:uri="9ba1fe00-f000-4c70-9f1c-c878adc4ac80"/>
    <ds:schemaRef ds:uri="http://purl.org/dc/elements/1.1/"/>
    <ds:schemaRef ds:uri="http://schemas.microsoft.com/office/2006/metadata/properties"/>
    <ds:schemaRef ds:uri="44abea33-7113-4f36-a744-d6ff6959bb17"/>
    <ds:schemaRef ds:uri="http://purl.org/dc/term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77DB531E-6B28-4997-B24A-71C5B23FC315}">
  <ds:schemaRefs>
    <ds:schemaRef ds:uri="http://schemas.microsoft.com/sharepoint/v3/contenttype/forms"/>
  </ds:schemaRefs>
</ds:datastoreItem>
</file>

<file path=customXml/itemProps3.xml><?xml version="1.0" encoding="utf-8"?>
<ds:datastoreItem xmlns:ds="http://schemas.openxmlformats.org/officeDocument/2006/customXml" ds:itemID="{590E2F55-FBE2-4E58-BF3B-585F8745274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ba1fe00-f000-4c70-9f1c-c878adc4ac80"/>
    <ds:schemaRef ds:uri="44abea33-7113-4f36-a744-d6ff6959bb1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652</TotalTime>
  <Words>466</Words>
  <Application>Microsoft Office PowerPoint</Application>
  <PresentationFormat>A4 Paper (210x297 mm)</PresentationFormat>
  <Paragraphs>80</Paragraphs>
  <Slides>24</Slides>
  <Notes>0</Notes>
  <HiddenSlides>0</HiddenSlides>
  <MMClips>0</MMClips>
  <ScaleCrop>false</ScaleCrop>
  <HeadingPairs>
    <vt:vector size="6" baseType="variant">
      <vt:variant>
        <vt:lpstr>Fonts Used</vt:lpstr>
      </vt:variant>
      <vt:variant>
        <vt:i4>3</vt:i4>
      </vt:variant>
      <vt:variant>
        <vt:lpstr>Theme</vt:lpstr>
      </vt:variant>
      <vt:variant>
        <vt:i4>5</vt:i4>
      </vt:variant>
      <vt:variant>
        <vt:lpstr>Slide Titles</vt:lpstr>
      </vt:variant>
      <vt:variant>
        <vt:i4>24</vt:i4>
      </vt:variant>
    </vt:vector>
  </HeadingPairs>
  <TitlesOfParts>
    <vt:vector size="32" baseType="lpstr">
      <vt:lpstr>Arial</vt:lpstr>
      <vt:lpstr>Calibri</vt:lpstr>
      <vt:lpstr>Wingdings</vt:lpstr>
      <vt:lpstr>Office Theme</vt:lpstr>
      <vt:lpstr>1_Custom Design</vt:lpstr>
      <vt:lpstr>2_Custom Design</vt:lpstr>
      <vt:lpstr>Custom Design</vt:lpstr>
      <vt:lpstr>3_Custom Design</vt:lpstr>
      <vt:lpstr>THE NEW GENERAL DATA  PROTECTION REGULATIONS (GDPR)  </vt:lpstr>
      <vt:lpstr> Welcome and Domestics</vt:lpstr>
      <vt:lpstr>Overview of Session</vt:lpstr>
      <vt:lpstr>General Data Protection  Regulations</vt:lpstr>
      <vt:lpstr>Background</vt:lpstr>
      <vt:lpstr>Timescales  </vt:lpstr>
      <vt:lpstr>GDPR Aims</vt:lpstr>
      <vt:lpstr>Key GDPR changes</vt:lpstr>
      <vt:lpstr>GDPR what has changed</vt:lpstr>
      <vt:lpstr>GDPR what has changed?</vt:lpstr>
      <vt:lpstr>GDPR what has changed?</vt:lpstr>
      <vt:lpstr>GDPR what has changed?</vt:lpstr>
      <vt:lpstr>GDPR what has changed</vt:lpstr>
      <vt:lpstr>GDPR what has changed</vt:lpstr>
      <vt:lpstr>GDPR what has changed?</vt:lpstr>
      <vt:lpstr>GDPR compliance in health  and social care</vt:lpstr>
      <vt:lpstr>What are the conditions for  processing special category data?  The conditions are listed in Article 9(2) of the GDPR:  the data subject has given explicit consent  processing is necessary for the purposes of carrying out the obligations and        exercising specific rights of the controller or of the data subject (c) processing is necessary to protect the vital interests of the data subject  (d) processing is carried out in the course of its legitimate activities with appropriate   safeguards (e) processing relates to personal data which are manifestly made public by the data subject (f)  processing is necessary for the establishment, exercise or defence of legal claims or whenever courts are acting in their judicial capacity (g) processing is necessary for reasons of substantial public interest (h) processing is necessary for the purposes of preventive or occupational medicine, the provision of health or social care or treatment or the management of health or social care systems and services  (i)  processing is necessary for reasons of public interest in the area of public health,  (j)  processing is necessary for archiving purposes in the public interest, scientific or historical research purposes</vt:lpstr>
      <vt:lpstr>What’s different about special  category data?  Special category data is more sensitive, and so needs more protection. For example, information about an individual’s: •race; •ethnic origin; •politics; •religion; •trade union membership; •genetics; •biometrics (where used for ID purposes); •health; •sex life; or •sexual orientation.</vt:lpstr>
      <vt:lpstr>Impact on SMEs</vt:lpstr>
      <vt:lpstr>The GDPR provides the following rights  for individuals:  1.The right to be informed 2.The right of access 3.The right to rectification 4.The right to erasure 5.The right to restrict processing 6.The right to data portability 7.The right to object 8.Rights in relation to automated decision making and profiling.</vt:lpstr>
      <vt:lpstr>GDPR and Procurement  Implications</vt:lpstr>
      <vt:lpstr>Check insurance policies</vt:lpstr>
      <vt:lpstr>12 steps to take now</vt:lpstr>
      <vt:lpstr>  Questions</vt:lpstr>
    </vt:vector>
  </TitlesOfParts>
  <Company>Service Birmingham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Service Birmingham</dc:creator>
  <cp:lastModifiedBy>Sue Hopkins</cp:lastModifiedBy>
  <cp:revision>57</cp:revision>
  <dcterms:created xsi:type="dcterms:W3CDTF">2016-08-04T10:09:22Z</dcterms:created>
  <dcterms:modified xsi:type="dcterms:W3CDTF">2022-04-19T15:20:30Z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oudStatistics_StoryID">
    <vt:lpwstr>53c55f31-3891-4c76-a443-e62530d48d62</vt:lpwstr>
  </property>
  <property fmtid="{D5CDD505-2E9C-101B-9397-08002B2CF9AE}" pid="3" name="ContentTypeId">
    <vt:lpwstr>0x0101008A562B3940B355409F76594712355A9B</vt:lpwstr>
  </property>
</Properties>
</file>